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2022-07-19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5000:5000 -v /</a:t>
            </a:r>
            <a:r>
              <a:rPr lang="en-US" altLang="ko-KR" sz="1000" dirty="0" err="1" smtClean="0"/>
              <a:t>localPath</a:t>
            </a:r>
            <a:r>
              <a:rPr lang="en-US" altLang="ko-KR" sz="1000" dirty="0" smtClean="0"/>
              <a:t>:/</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registry    #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(https </a:t>
            </a:r>
            <a:r>
              <a:rPr lang="ko-KR" altLang="en-US" sz="1000" b="1" dirty="0" smtClean="0"/>
              <a:t>통신이면 생략</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 root</a:t>
            </a:r>
            <a:r>
              <a:rPr lang="ko-KR" altLang="en-US" sz="1000" b="1" dirty="0" smtClean="0"/>
              <a:t>권한은 </a:t>
            </a:r>
            <a:r>
              <a:rPr lang="en-US" altLang="ko-KR" sz="1000" b="1" dirty="0" smtClean="0"/>
              <a:t>-</a:t>
            </a:r>
            <a:r>
              <a:rPr lang="en-US" altLang="ko-KR" sz="1000" b="1" dirty="0" smtClean="0"/>
              <a:t>u {</a:t>
            </a:r>
            <a:r>
              <a:rPr lang="en-US" altLang="ko-KR" sz="1000" b="1" dirty="0" err="1" smtClean="0"/>
              <a:t>exec_id</a:t>
            </a:r>
            <a:r>
              <a:rPr lang="en-US" altLang="ko-KR" sz="1000" b="1" dirty="0" smtClean="0"/>
              <a:t>} </a:t>
            </a:r>
            <a:r>
              <a:rPr lang="ko-KR" altLang="en-US" sz="1000" b="1" dirty="0" smtClean="0"/>
              <a:t>옵션 추가</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5897</TotalTime>
  <Words>129</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-&gt; non root권한은 -u {exec_id} 옵션 추가 )  ansible-playbook -i inventory/cluster/inventory.ini -b -v --flush-cache cluster.yml    Cluster Node 추가 및 재실행  ansible-playbook -i inventory/cluster/inventory.ini -b -v scale.yml    # inventory.ini 기준으로 재실행  ansible-playbook -i inventory/cluster/inventory.ini -b -v scale.yml --limit=node1    # node1만 추가 및 재실행    Cluster Node 중지 ( Node가 중지되면 kube-scheduler의 관리에서 제외됨 / Node status = ready -&gt; SchedulingDisabled )  ansible-playbook -i inventory/cluster/inventory.ini -b -v remove-node.yml    # inventory.ini 기준으로 중지  ansible-playbook -i inventory/cluster/inventory.ini -b -v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-b -v upgrade-cluster.yml -e {option}={version}    Cluster etcd, control-plane 손상시 복구  ansible-playbook -i inventory/cluster/inventory.ini -b -v recover-control-plane.yml    Cluster Node 초기화 및 삭제  ansible-playbook -i inventory/cluster/inventory.ini -b -v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yum -y install docker    # docker가 설치되어있으면 생략  docker pull registry    # docker registry image pull  docker run --name registry -d -p 5000:5000 -v /localPath:/var/lib/registry/docker/registry/v2 registry    # port는 변경가능  docker ps    # registry process 확인 / {Server IP}:{Port}/{image name}:{version} 로 Registry에 image push    Containerd insecure-registries 수정 (https 통신이면 생략)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104</cp:revision>
  <dcterms:created xsi:type="dcterms:W3CDTF">2022-06-24T05:23:11Z</dcterms:created>
  <dcterms:modified xsi:type="dcterms:W3CDTF">2022-07-19T00:54:00Z</dcterms:modified>
</cp:coreProperties>
</file>