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6" r:id="rId3"/>
    <p:sldId id="257" r:id="rId4"/>
    <p:sldId id="258" r:id="rId5"/>
    <p:sldId id="259" r:id="rId6"/>
    <p:sldId id="260" r:id="rId7"/>
    <p:sldId id="261" r:id="rId8"/>
    <p:sldId id="262" r:id="rId9"/>
    <p:sldId id="263" r:id="rId10"/>
    <p:sldId id="264" r:id="rId11"/>
    <p:sldId id="265" r:id="rId12"/>
    <p:sldId id="268" r:id="rId13"/>
    <p:sldId id="266" r:id="rId14"/>
    <p:sldId id="267" r:id="rId15"/>
    <p:sldId id="270" r:id="rId16"/>
    <p:sldId id="273" r:id="rId17"/>
    <p:sldId id="272" r:id="rId18"/>
    <p:sldId id="269" r:id="rId19"/>
    <p:sldId id="271" r:id="rId20"/>
    <p:sldId id="274" r:id="rId21"/>
    <p:sldId id="276" r:id="rId22"/>
    <p:sldId id="277" r:id="rId23"/>
    <p:sldId id="278" r:id="rId24"/>
    <p:sldId id="279" r:id="rId25"/>
    <p:sldId id="280" r:id="rId26"/>
    <p:sldId id="281" r:id="rId27"/>
    <p:sldId id="282" r:id="rId28"/>
    <p:sldId id="283" r:id="rId29"/>
    <p:sldId id="284" r:id="rId30"/>
    <p:sldId id="287" r:id="rId31"/>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20" d="100"/>
          <a:sy n="120" d="100"/>
        </p:scale>
        <p:origin x="120"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smtClean="0"/>
              <a:t>마스터 제목 스타일 편집</a:t>
            </a:r>
            <a:endParaRPr lang="ko-KR" altLang="en-US"/>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0D5F61D1-26CA-49F7-9F8C-C032171829D7}" type="datetimeFigureOut">
              <a:rPr lang="ko-KR" altLang="en-US" smtClean="0"/>
              <a:t>2022-07-20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2863297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0D5F61D1-26CA-49F7-9F8C-C032171829D7}" type="datetimeFigureOut">
              <a:rPr lang="ko-KR" altLang="en-US" smtClean="0"/>
              <a:t>2022-07-20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3440640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0D5F61D1-26CA-49F7-9F8C-C032171829D7}" type="datetimeFigureOut">
              <a:rPr lang="ko-KR" altLang="en-US" smtClean="0"/>
              <a:t>2022-07-20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1644318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0D5F61D1-26CA-49F7-9F8C-C032171829D7}" type="datetimeFigureOut">
              <a:rPr lang="ko-KR" altLang="en-US" smtClean="0"/>
              <a:t>2022-07-20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4077445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0D5F61D1-26CA-49F7-9F8C-C032171829D7}" type="datetimeFigureOut">
              <a:rPr lang="ko-KR" altLang="en-US" smtClean="0"/>
              <a:t>2022-07-20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1135598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838200" y="1825625"/>
            <a:ext cx="5181600" cy="435133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172200" y="1825625"/>
            <a:ext cx="5181600" cy="435133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0D5F61D1-26CA-49F7-9F8C-C032171829D7}" type="datetimeFigureOut">
              <a:rPr lang="ko-KR" altLang="en-US" smtClean="0"/>
              <a:t>2022-07-20</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3133225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839788" y="2505075"/>
            <a:ext cx="5157787" cy="368458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0D5F61D1-26CA-49F7-9F8C-C032171829D7}" type="datetimeFigureOut">
              <a:rPr lang="ko-KR" altLang="en-US" smtClean="0"/>
              <a:t>2022-07-20</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4048911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0D5F61D1-26CA-49F7-9F8C-C032171829D7}" type="datetimeFigureOut">
              <a:rPr lang="ko-KR" altLang="en-US" smtClean="0"/>
              <a:t>2022-07-20</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3498064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0D5F61D1-26CA-49F7-9F8C-C032171829D7}" type="datetimeFigureOut">
              <a:rPr lang="ko-KR" altLang="en-US" smtClean="0"/>
              <a:t>2022-07-20</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3808770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0D5F61D1-26CA-49F7-9F8C-C032171829D7}" type="datetimeFigureOut">
              <a:rPr lang="ko-KR" altLang="en-US" smtClean="0"/>
              <a:t>2022-07-20</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2086817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0D5F61D1-26CA-49F7-9F8C-C032171829D7}" type="datetimeFigureOut">
              <a:rPr lang="ko-KR" altLang="en-US" smtClean="0"/>
              <a:t>2022-07-20</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3903384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5F61D1-26CA-49F7-9F8C-C032171829D7}" type="datetimeFigureOut">
              <a:rPr lang="ko-KR" altLang="en-US" smtClean="0"/>
              <a:t>2022-07-20</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23293513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hyperlink" Target="https://bootstrap.pypa.io/pip/3.6/get-pip.py"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kubernetes-sigs/kubespray"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pPr algn="ctr"/>
            <a:r>
              <a:rPr lang="en-US" altLang="ko-KR" sz="3200" b="1" dirty="0" smtClean="0"/>
              <a:t>K8S(Kubernetes) </a:t>
            </a:r>
            <a:r>
              <a:rPr lang="ko-KR" altLang="en-US" sz="3200" b="1" dirty="0" smtClean="0"/>
              <a:t>설치 가이드 및 사용방법</a:t>
            </a:r>
            <a:r>
              <a:rPr lang="en-US" altLang="ko-KR" sz="3200" b="1" dirty="0" smtClean="0"/>
              <a:t/>
            </a:r>
            <a:br>
              <a:rPr lang="en-US" altLang="ko-KR" sz="3200" b="1" dirty="0" smtClean="0"/>
            </a:br>
            <a:r>
              <a:rPr lang="en-US" altLang="ko-KR" sz="2000" dirty="0" smtClean="0"/>
              <a:t>.with </a:t>
            </a:r>
            <a:r>
              <a:rPr lang="en-US" altLang="ko-KR" sz="2000" dirty="0" err="1" smtClean="0"/>
              <a:t>Kubespray</a:t>
            </a:r>
            <a:r>
              <a:rPr lang="en-US" altLang="ko-KR" sz="2000" dirty="0"/>
              <a:t> </a:t>
            </a:r>
            <a:r>
              <a:rPr lang="en-US" altLang="ko-KR" sz="2000" dirty="0" smtClean="0"/>
              <a:t>in CentOS7</a:t>
            </a:r>
            <a:endParaRPr lang="ko-KR" altLang="en-US" sz="3200" b="1" dirty="0"/>
          </a:p>
        </p:txBody>
      </p:sp>
    </p:spTree>
    <p:extLst>
      <p:ext uri="{BB962C8B-B14F-4D97-AF65-F5344CB8AC3E}">
        <p14:creationId xmlns:p14="http://schemas.microsoft.com/office/powerpoint/2010/main" val="28591021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600" b="1" dirty="0" smtClean="0"/>
              <a:t>Kubernetes </a:t>
            </a:r>
            <a:r>
              <a:rPr lang="ko-KR" altLang="en-US" sz="1600" b="1" dirty="0" smtClean="0"/>
              <a:t>사용법</a:t>
            </a:r>
            <a:r>
              <a:rPr lang="en-US" altLang="ko-KR" sz="1000" b="1" dirty="0" smtClean="0"/>
              <a:t/>
            </a:r>
            <a:br>
              <a:rPr lang="en-US" altLang="ko-KR" sz="1000" b="1"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smtClean="0"/>
              <a:t>Cluster Node </a:t>
            </a:r>
            <a:r>
              <a:rPr lang="ko-KR" altLang="en-US" sz="1000" b="1" dirty="0" smtClean="0"/>
              <a:t>확인</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get no</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get no -o wide    # </a:t>
            </a:r>
            <a:r>
              <a:rPr lang="ko-KR" altLang="en-US" sz="1000" dirty="0" smtClean="0"/>
              <a:t>더 많은 정보를 볼 수 있음</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Kubernetes Cluster </a:t>
            </a:r>
            <a:r>
              <a:rPr lang="ko-KR" altLang="en-US" sz="1000" b="1" dirty="0" smtClean="0"/>
              <a:t>명령어</a:t>
            </a:r>
            <a:r>
              <a:rPr lang="en-US" altLang="ko-KR" sz="1000" b="1" dirty="0" smtClean="0"/>
              <a:t/>
            </a:r>
            <a:br>
              <a:rPr lang="en-US" altLang="ko-KR" sz="1000" b="1" dirty="0" smtClean="0"/>
            </a:br>
            <a:r>
              <a:rPr lang="en-US" altLang="ko-KR" sz="1000" dirty="0"/>
              <a:t/>
            </a:r>
            <a:br>
              <a:rPr lang="en-US" altLang="ko-KR" sz="1000" dirty="0"/>
            </a:br>
            <a:r>
              <a:rPr lang="en-US" altLang="ko-KR" sz="1000" dirty="0" err="1" smtClean="0"/>
              <a:t>kubectl</a:t>
            </a:r>
            <a:r>
              <a:rPr lang="en-US" altLang="ko-KR" sz="1000" dirty="0" smtClean="0"/>
              <a:t> </a:t>
            </a:r>
            <a:r>
              <a:rPr lang="ko-KR" altLang="en-US" sz="1000" dirty="0" smtClean="0"/>
              <a:t>명령어를 사용하여 내부 </a:t>
            </a:r>
            <a:r>
              <a:rPr lang="en-US" altLang="ko-KR" sz="1000" dirty="0" err="1" smtClean="0"/>
              <a:t>kubernets_apiserver</a:t>
            </a:r>
            <a:r>
              <a:rPr lang="ko-KR" altLang="en-US" sz="1000" dirty="0" smtClean="0"/>
              <a:t>와 통신</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ko-KR" altLang="en-US" sz="1000" dirty="0" smtClean="0"/>
              <a:t>그 외 커맨드 및 옵션들은 </a:t>
            </a:r>
            <a:r>
              <a:rPr lang="en-US" altLang="ko-KR" sz="1000" dirty="0" smtClean="0"/>
              <a:t>-h</a:t>
            </a:r>
            <a:r>
              <a:rPr lang="ko-KR" altLang="en-US" sz="1000" dirty="0" smtClean="0"/>
              <a:t>를 통해 확인</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err="1" smtClean="0"/>
              <a:t>Containerd</a:t>
            </a:r>
            <a:r>
              <a:rPr lang="en-US" altLang="ko-KR" sz="1000" b="1" dirty="0" smtClean="0"/>
              <a:t> </a:t>
            </a:r>
            <a:r>
              <a:rPr lang="ko-KR" altLang="en-US" sz="1000" b="1" dirty="0" smtClean="0"/>
              <a:t>명령어</a:t>
            </a:r>
            <a:r>
              <a:rPr lang="en-US" altLang="ko-KR" sz="1000" dirty="0" smtClean="0"/>
              <a:t/>
            </a:r>
            <a:br>
              <a:rPr lang="en-US" altLang="ko-KR" sz="1000" dirty="0" smtClean="0"/>
            </a:br>
            <a:r>
              <a:rPr lang="en-US" altLang="ko-KR" sz="1000" dirty="0"/>
              <a:t/>
            </a:r>
            <a:br>
              <a:rPr lang="en-US" altLang="ko-KR" sz="1000" dirty="0"/>
            </a:br>
            <a:r>
              <a:rPr lang="en-US" altLang="ko-KR" sz="1000" dirty="0" smtClean="0"/>
              <a:t>Kubernetes 1.22</a:t>
            </a:r>
            <a:r>
              <a:rPr lang="ko-KR" altLang="en-US" sz="1000" dirty="0" smtClean="0"/>
              <a:t>부터 </a:t>
            </a:r>
            <a:r>
              <a:rPr lang="en-US" altLang="ko-KR" sz="1000" dirty="0" err="1" smtClean="0"/>
              <a:t>docker</a:t>
            </a:r>
            <a:r>
              <a:rPr lang="en-US" altLang="ko-KR" sz="1000" dirty="0" smtClean="0"/>
              <a:t> Deprecated </a:t>
            </a:r>
            <a:r>
              <a:rPr lang="ko-KR" altLang="en-US" sz="1000" dirty="0" smtClean="0"/>
              <a:t>됨에 따라 </a:t>
            </a:r>
            <a:r>
              <a:rPr lang="en-US" altLang="ko-KR" sz="1000" dirty="0" err="1" smtClean="0"/>
              <a:t>Containerd</a:t>
            </a:r>
            <a:r>
              <a:rPr lang="en-US" altLang="ko-KR" sz="1000" dirty="0" smtClean="0"/>
              <a:t> </a:t>
            </a:r>
            <a:r>
              <a:rPr lang="ko-KR" altLang="en-US" sz="1000" dirty="0" smtClean="0"/>
              <a:t>사용</a:t>
            </a:r>
            <a:r>
              <a:rPr lang="en-US" altLang="ko-KR" sz="1000" dirty="0" smtClean="0"/>
              <a:t/>
            </a:r>
            <a:br>
              <a:rPr lang="en-US" altLang="ko-KR" sz="1000" dirty="0" smtClean="0"/>
            </a:br>
            <a:r>
              <a:rPr lang="en-US" altLang="ko-KR" sz="1000" dirty="0"/>
              <a:t/>
            </a:r>
            <a:br>
              <a:rPr lang="en-US" altLang="ko-KR" sz="1000" dirty="0"/>
            </a:br>
            <a:r>
              <a:rPr lang="ko-KR" altLang="en-US" sz="1000" dirty="0" smtClean="0"/>
              <a:t>사용방법은 </a:t>
            </a:r>
            <a:r>
              <a:rPr lang="en-US" altLang="ko-KR" sz="1000" dirty="0" err="1" smtClean="0"/>
              <a:t>docker</a:t>
            </a:r>
            <a:r>
              <a:rPr lang="ko-KR" altLang="en-US" sz="1000" dirty="0" smtClean="0"/>
              <a:t>외 유사함</a:t>
            </a:r>
            <a:endParaRPr lang="ko-KR" altLang="en-US" sz="1000" dirty="0"/>
          </a:p>
        </p:txBody>
      </p:sp>
    </p:spTree>
    <p:extLst>
      <p:ext uri="{BB962C8B-B14F-4D97-AF65-F5344CB8AC3E}">
        <p14:creationId xmlns:p14="http://schemas.microsoft.com/office/powerpoint/2010/main" val="4156793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600" b="1" dirty="0" smtClean="0"/>
              <a:t>Kubernetes </a:t>
            </a:r>
            <a:r>
              <a:rPr lang="ko-KR" altLang="en-US" sz="1600" b="1" dirty="0" smtClean="0"/>
              <a:t>서비스 구성</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smtClean="0"/>
              <a:t>Pod</a:t>
            </a:r>
            <a:r>
              <a:rPr lang="en-US" altLang="ko-KR" sz="1000" dirty="0" smtClean="0"/>
              <a:t/>
            </a:r>
            <a:br>
              <a:rPr lang="en-US" altLang="ko-KR" sz="1000" dirty="0" smtClean="0"/>
            </a:br>
            <a:r>
              <a:rPr lang="en-US" altLang="ko-KR" sz="1000" dirty="0"/>
              <a:t/>
            </a:r>
            <a:br>
              <a:rPr lang="en-US" altLang="ko-KR" sz="1000" dirty="0"/>
            </a:br>
            <a:r>
              <a:rPr lang="ko-KR" altLang="en-US" sz="1000" dirty="0" smtClean="0"/>
              <a:t>실질적인 </a:t>
            </a:r>
            <a:r>
              <a:rPr lang="en-US" altLang="ko-KR" sz="1000" dirty="0" smtClean="0"/>
              <a:t>Application</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a:t/>
            </a:r>
            <a:br>
              <a:rPr lang="en-US" altLang="ko-KR" sz="1000" dirty="0"/>
            </a:br>
            <a:r>
              <a:rPr lang="en-US" altLang="ko-KR" sz="1000" b="1" dirty="0" err="1" smtClean="0"/>
              <a:t>Replicaset</a:t>
            </a:r>
            <a:r>
              <a:rPr lang="en-US" altLang="ko-KR" sz="1000" b="1" dirty="0" smtClean="0"/>
              <a:t/>
            </a:r>
            <a:br>
              <a:rPr lang="en-US" altLang="ko-KR" sz="1000" b="1" dirty="0" smtClean="0"/>
            </a:br>
            <a:r>
              <a:rPr lang="en-US" altLang="ko-KR" sz="1000" b="1" dirty="0"/>
              <a:t/>
            </a:r>
            <a:br>
              <a:rPr lang="en-US" altLang="ko-KR" sz="1000" b="1" dirty="0"/>
            </a:br>
            <a:r>
              <a:rPr lang="en-US" altLang="ko-KR" sz="1000" dirty="0" smtClean="0"/>
              <a:t>Pod</a:t>
            </a:r>
            <a:r>
              <a:rPr lang="ko-KR" altLang="en-US" sz="1000" dirty="0" smtClean="0"/>
              <a:t>의 복제 수 관리</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a:t/>
            </a:r>
            <a:br>
              <a:rPr lang="en-US" altLang="ko-KR" sz="1000" dirty="0"/>
            </a:br>
            <a:r>
              <a:rPr lang="en-US" altLang="ko-KR" sz="1000" b="1" dirty="0" smtClean="0"/>
              <a:t>Deployment</a:t>
            </a:r>
            <a:br>
              <a:rPr lang="en-US" altLang="ko-KR" sz="1000" b="1" dirty="0" smtClean="0"/>
            </a:br>
            <a:r>
              <a:rPr lang="en-US" altLang="ko-KR" sz="1000" b="1" dirty="0"/>
              <a:t/>
            </a:r>
            <a:br>
              <a:rPr lang="en-US" altLang="ko-KR" sz="1000" b="1" dirty="0"/>
            </a:br>
            <a:r>
              <a:rPr lang="en-US" altLang="ko-KR" sz="1000" dirty="0" err="1" smtClean="0"/>
              <a:t>Replicaset</a:t>
            </a:r>
            <a:r>
              <a:rPr lang="ko-KR" altLang="en-US" sz="1000" dirty="0" smtClean="0"/>
              <a:t>의 상위개념으로 </a:t>
            </a:r>
            <a:r>
              <a:rPr lang="en-US" altLang="ko-KR" sz="1000" dirty="0" smtClean="0"/>
              <a:t>Pod, </a:t>
            </a:r>
            <a:r>
              <a:rPr lang="en-US" altLang="ko-KR" sz="1000" dirty="0" err="1" smtClean="0"/>
              <a:t>Replicaset</a:t>
            </a:r>
            <a:r>
              <a:rPr lang="ko-KR" altLang="en-US" sz="1000" dirty="0" smtClean="0"/>
              <a:t>을 모두 관리하는 배포방식</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err="1" smtClean="0"/>
              <a:t>Serviec</a:t>
            </a:r>
            <a:r>
              <a:rPr lang="en-US" altLang="ko-KR" sz="1000" b="1" dirty="0" smtClean="0"/>
              <a:t/>
            </a:r>
            <a:br>
              <a:rPr lang="en-US" altLang="ko-KR" sz="1000" b="1" dirty="0" smtClean="0"/>
            </a:br>
            <a:r>
              <a:rPr lang="en-US" altLang="ko-KR" sz="1000" b="1" dirty="0"/>
              <a:t/>
            </a:r>
            <a:br>
              <a:rPr lang="en-US" altLang="ko-KR" sz="1000" b="1" dirty="0"/>
            </a:br>
            <a:r>
              <a:rPr lang="en-US" altLang="ko-KR" sz="1000" dirty="0" smtClean="0"/>
              <a:t>Pod</a:t>
            </a:r>
            <a:r>
              <a:rPr lang="ko-KR" altLang="en-US" sz="1000" dirty="0" smtClean="0"/>
              <a:t>이 외부통신 가능하도록 설정</a:t>
            </a:r>
            <a:r>
              <a:rPr lang="en-US" altLang="ko-KR" sz="1000" dirty="0" smtClean="0"/>
              <a:t/>
            </a:r>
            <a:br>
              <a:rPr lang="en-US" altLang="ko-KR" sz="1000" dirty="0" smtClean="0"/>
            </a:br>
            <a:r>
              <a:rPr lang="en-US" altLang="ko-KR" sz="1000" dirty="0"/>
              <a:t/>
            </a:r>
            <a:br>
              <a:rPr lang="en-US" altLang="ko-KR" sz="1000" dirty="0"/>
            </a:br>
            <a:r>
              <a:rPr lang="ko-KR" altLang="en-US" sz="1000" dirty="0" smtClean="0"/>
              <a:t>기본적으로 </a:t>
            </a:r>
            <a:r>
              <a:rPr lang="en-US" altLang="ko-KR" sz="1000" dirty="0" smtClean="0"/>
              <a:t>L/B </a:t>
            </a:r>
            <a:r>
              <a:rPr lang="ko-KR" altLang="en-US" sz="1000" dirty="0" smtClean="0"/>
              <a:t>적용</a:t>
            </a:r>
            <a:endParaRPr lang="ko-KR" altLang="en-US" sz="1600" dirty="0"/>
          </a:p>
        </p:txBody>
      </p:sp>
    </p:spTree>
    <p:extLst>
      <p:ext uri="{BB962C8B-B14F-4D97-AF65-F5344CB8AC3E}">
        <p14:creationId xmlns:p14="http://schemas.microsoft.com/office/powerpoint/2010/main" val="3959421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600" b="1" dirty="0" smtClean="0"/>
              <a:t>Node Type </a:t>
            </a:r>
            <a:r>
              <a:rPr lang="ko-KR" altLang="en-US" sz="1600" b="1" dirty="0" smtClean="0"/>
              <a:t>약어</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nodes -&gt; no</a:t>
            </a:r>
            <a:r>
              <a:rPr lang="en-US" altLang="ko-KR" sz="1000" dirty="0"/>
              <a:t/>
            </a:r>
            <a:br>
              <a:rPr lang="en-US" altLang="ko-KR" sz="1000" dirty="0"/>
            </a:br>
            <a:r>
              <a:rPr lang="en-US" altLang="ko-KR" sz="1000" dirty="0" smtClean="0"/>
              <a:t/>
            </a:r>
            <a:br>
              <a:rPr lang="en-US" altLang="ko-KR" sz="1000" dirty="0" smtClean="0"/>
            </a:br>
            <a:r>
              <a:rPr lang="en-US" altLang="ko-KR" sz="1000" dirty="0" smtClean="0"/>
              <a:t>service -&gt; svc</a:t>
            </a:r>
            <a:br>
              <a:rPr lang="en-US" altLang="ko-KR" sz="1000" dirty="0" smtClean="0"/>
            </a:br>
            <a:r>
              <a:rPr lang="en-US" altLang="ko-KR" sz="1000" dirty="0"/>
              <a:t/>
            </a:r>
            <a:br>
              <a:rPr lang="en-US" altLang="ko-KR" sz="1000" dirty="0"/>
            </a:br>
            <a:r>
              <a:rPr lang="en-US" altLang="ko-KR" sz="1000" dirty="0" smtClean="0"/>
              <a:t>deployment -&gt; deploy</a:t>
            </a:r>
            <a:br>
              <a:rPr lang="en-US" altLang="ko-KR" sz="1000" dirty="0" smtClean="0"/>
            </a:br>
            <a:r>
              <a:rPr lang="en-US" altLang="ko-KR" sz="1000" dirty="0"/>
              <a:t/>
            </a:r>
            <a:br>
              <a:rPr lang="en-US" altLang="ko-KR" sz="1000" dirty="0"/>
            </a:br>
            <a:r>
              <a:rPr lang="en-US" altLang="ko-KR" sz="1000" dirty="0" err="1" smtClean="0"/>
              <a:t>daemonset</a:t>
            </a:r>
            <a:r>
              <a:rPr lang="en-US" altLang="ko-KR" sz="1000" dirty="0" smtClean="0"/>
              <a:t> -&gt; </a:t>
            </a:r>
            <a:r>
              <a:rPr lang="en-US" altLang="ko-KR" sz="1000" dirty="0" err="1" smtClean="0"/>
              <a:t>daemonset</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replicaset</a:t>
            </a:r>
            <a:r>
              <a:rPr lang="en-US" altLang="ko-KR" sz="1000" dirty="0" smtClean="0"/>
              <a:t> -&gt; </a:t>
            </a:r>
            <a:r>
              <a:rPr lang="en-US" altLang="ko-KR" sz="1000" dirty="0" err="1" smtClean="0"/>
              <a:t>rs</a:t>
            </a:r>
            <a:r>
              <a:rPr lang="en-US" altLang="ko-KR" sz="1000" dirty="0" smtClean="0"/>
              <a:t/>
            </a:r>
            <a:br>
              <a:rPr lang="en-US" altLang="ko-KR" sz="1000" dirty="0" smtClean="0"/>
            </a:br>
            <a:r>
              <a:rPr lang="en-US" altLang="ko-KR" sz="1000" dirty="0"/>
              <a:t/>
            </a:r>
            <a:br>
              <a:rPr lang="en-US" altLang="ko-KR" sz="1000" dirty="0"/>
            </a:br>
            <a:r>
              <a:rPr lang="en-US" altLang="ko-KR" sz="1000" dirty="0" smtClean="0"/>
              <a:t>ingress -&gt; </a:t>
            </a:r>
            <a:r>
              <a:rPr lang="en-US" altLang="ko-KR" sz="1000" dirty="0" err="1" smtClean="0"/>
              <a:t>ing</a:t>
            </a:r>
            <a:r>
              <a:rPr lang="en-US" altLang="ko-KR" sz="1000" dirty="0" smtClean="0"/>
              <a:t/>
            </a:r>
            <a:br>
              <a:rPr lang="en-US" altLang="ko-KR" sz="1000" dirty="0" smtClean="0"/>
            </a:br>
            <a:r>
              <a:rPr lang="en-US" altLang="ko-KR" sz="1000" dirty="0"/>
              <a:t/>
            </a:r>
            <a:br>
              <a:rPr lang="en-US" altLang="ko-KR" sz="1000" dirty="0"/>
            </a:br>
            <a:r>
              <a:rPr lang="en-US" altLang="ko-KR" sz="1000" dirty="0" smtClean="0"/>
              <a:t>pod -&gt; </a:t>
            </a:r>
            <a:r>
              <a:rPr lang="en-US" altLang="ko-KR" sz="1000" dirty="0" err="1" smtClean="0"/>
              <a:t>po</a:t>
            </a:r>
            <a:endParaRPr lang="ko-KR" altLang="en-US" sz="1000" dirty="0"/>
          </a:p>
        </p:txBody>
      </p:sp>
    </p:spTree>
    <p:extLst>
      <p:ext uri="{BB962C8B-B14F-4D97-AF65-F5344CB8AC3E}">
        <p14:creationId xmlns:p14="http://schemas.microsoft.com/office/powerpoint/2010/main" val="1282725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Deployment </a:t>
            </a:r>
            <a:r>
              <a:rPr lang="ko-KR" altLang="en-US" sz="1000" b="1" dirty="0" smtClean="0"/>
              <a:t>설정</a:t>
            </a:r>
            <a:r>
              <a:rPr lang="en-US" altLang="ko-KR" sz="1000" b="1" dirty="0" smtClean="0"/>
              <a:t/>
            </a:r>
            <a:br>
              <a:rPr lang="en-US" altLang="ko-KR" sz="1000" b="1" dirty="0" smtClean="0"/>
            </a:br>
            <a:r>
              <a:rPr lang="en-US" altLang="ko-KR" sz="1000" dirty="0"/>
              <a:t/>
            </a:r>
            <a:br>
              <a:rPr lang="en-US" altLang="ko-KR" sz="1000" dirty="0"/>
            </a:br>
            <a:r>
              <a:rPr lang="en-US" altLang="ko-KR" sz="1000" dirty="0" smtClean="0"/>
              <a:t>vi </a:t>
            </a:r>
            <a:r>
              <a:rPr lang="en-US" altLang="ko-KR" sz="1000" dirty="0" err="1" smtClean="0"/>
              <a:t>deployment.yml</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apiVersion</a:t>
            </a:r>
            <a:r>
              <a:rPr lang="en-US" altLang="ko-KR" sz="1000" dirty="0" smtClean="0"/>
              <a:t>: apps/v1</a:t>
            </a:r>
            <a:br>
              <a:rPr lang="en-US" altLang="ko-KR" sz="1000" dirty="0" smtClean="0"/>
            </a:br>
            <a:r>
              <a:rPr lang="en-US" altLang="ko-KR" sz="1000" dirty="0" smtClean="0"/>
              <a:t>kind: Deployment</a:t>
            </a:r>
            <a:br>
              <a:rPr lang="en-US" altLang="ko-KR" sz="1000" dirty="0" smtClean="0"/>
            </a:br>
            <a:r>
              <a:rPr lang="en-US" altLang="ko-KR" sz="1000" dirty="0" smtClean="0"/>
              <a:t>metadata:</a:t>
            </a:r>
            <a:br>
              <a:rPr lang="en-US" altLang="ko-KR" sz="1000" dirty="0" smtClean="0"/>
            </a:br>
            <a:r>
              <a:rPr lang="en-US" altLang="ko-KR" sz="1000" dirty="0"/>
              <a:t> </a:t>
            </a:r>
            <a:r>
              <a:rPr lang="en-US" altLang="ko-KR" sz="1000" dirty="0" smtClean="0"/>
              <a:t> name: </a:t>
            </a:r>
            <a:r>
              <a:rPr lang="en-US" altLang="ko-KR" sz="1000" dirty="0" err="1" smtClean="0"/>
              <a:t>sample_deploy</a:t>
            </a:r>
            <a:r>
              <a:rPr lang="en-US" altLang="ko-KR" sz="1000" dirty="0" smtClean="0"/>
              <a:t>    # Deployment </a:t>
            </a:r>
            <a:r>
              <a:rPr lang="ko-KR" altLang="en-US" sz="1000" dirty="0" smtClean="0"/>
              <a:t>이름</a:t>
            </a:r>
            <a:r>
              <a:rPr lang="en-US" altLang="ko-KR" sz="1000" dirty="0" smtClean="0"/>
              <a:t/>
            </a:r>
            <a:br>
              <a:rPr lang="en-US" altLang="ko-KR" sz="1000" dirty="0" smtClean="0"/>
            </a:br>
            <a:r>
              <a:rPr lang="en-US" altLang="ko-KR" sz="1000" dirty="0"/>
              <a:t> </a:t>
            </a:r>
            <a:r>
              <a:rPr lang="en-US" altLang="ko-KR" sz="1000" dirty="0" smtClean="0"/>
              <a:t> namespace: sample    # Deployment namespace / </a:t>
            </a:r>
            <a:r>
              <a:rPr lang="ko-KR" altLang="en-US" sz="1000" dirty="0" smtClean="0"/>
              <a:t>설정하지 않으면 </a:t>
            </a:r>
            <a:r>
              <a:rPr lang="en-US" altLang="ko-KR" sz="1000" dirty="0" err="1" smtClean="0"/>
              <a:t>defaul</a:t>
            </a:r>
            <a:r>
              <a:rPr lang="ko-KR" altLang="en-US" sz="1000" dirty="0" smtClean="0"/>
              <a:t>로 </a:t>
            </a:r>
            <a:r>
              <a:rPr lang="ko-KR" altLang="en-US" sz="1000" dirty="0" err="1" smtClean="0"/>
              <a:t>셋팅</a:t>
            </a:r>
            <a:r>
              <a:rPr lang="en-US" altLang="ko-KR" sz="1000" dirty="0" smtClean="0"/>
              <a:t/>
            </a:r>
            <a:br>
              <a:rPr lang="en-US" altLang="ko-KR" sz="1000" dirty="0" smtClean="0"/>
            </a:br>
            <a:r>
              <a:rPr lang="en-US" altLang="ko-KR" sz="1000" dirty="0"/>
              <a:t> </a:t>
            </a:r>
            <a:r>
              <a:rPr lang="en-US" altLang="ko-KR" sz="1000" dirty="0" smtClean="0"/>
              <a:t> labels:</a:t>
            </a:r>
            <a:br>
              <a:rPr lang="en-US" altLang="ko-KR" sz="1000" dirty="0" smtClean="0"/>
            </a:br>
            <a:r>
              <a:rPr lang="en-US" altLang="ko-KR" sz="1000" dirty="0"/>
              <a:t> </a:t>
            </a:r>
            <a:r>
              <a:rPr lang="en-US" altLang="ko-KR" sz="1000" dirty="0" smtClean="0"/>
              <a:t>   app: </a:t>
            </a:r>
            <a:r>
              <a:rPr lang="en-US" altLang="ko-KR" sz="1000" dirty="0" err="1" smtClean="0"/>
              <a:t>sample_deploy_app</a:t>
            </a:r>
            <a:r>
              <a:rPr lang="en-US" altLang="ko-KR" sz="1000" dirty="0" smtClean="0"/>
              <a:t>    # </a:t>
            </a:r>
            <a:r>
              <a:rPr lang="ko-KR" altLang="en-US" sz="1000" dirty="0" smtClean="0"/>
              <a:t>외부와 매칭할 </a:t>
            </a:r>
            <a:r>
              <a:rPr lang="en-US" altLang="ko-KR" sz="1000" dirty="0" smtClean="0"/>
              <a:t>Deployment </a:t>
            </a:r>
            <a:r>
              <a:rPr lang="ko-KR" altLang="en-US" sz="1000" dirty="0" smtClean="0"/>
              <a:t>라벨 </a:t>
            </a:r>
            <a:r>
              <a:rPr lang="en-US" altLang="ko-KR" sz="1000" dirty="0" smtClean="0"/>
              <a:t>( key: value )</a:t>
            </a:r>
            <a:br>
              <a:rPr lang="en-US" altLang="ko-KR" sz="1000" dirty="0" smtClean="0"/>
            </a:br>
            <a:r>
              <a:rPr lang="en-US" altLang="ko-KR" sz="1000" dirty="0" smtClean="0"/>
              <a:t>spec:</a:t>
            </a:r>
            <a:br>
              <a:rPr lang="en-US" altLang="ko-KR" sz="1000" dirty="0" smtClean="0"/>
            </a:br>
            <a:r>
              <a:rPr lang="en-US" altLang="ko-KR" sz="1000" dirty="0"/>
              <a:t> </a:t>
            </a:r>
            <a:r>
              <a:rPr lang="en-US" altLang="ko-KR" sz="1000" dirty="0" smtClean="0"/>
              <a:t> replicas: 2    # Pod </a:t>
            </a:r>
            <a:r>
              <a:rPr lang="ko-KR" altLang="en-US" sz="1000" dirty="0" smtClean="0"/>
              <a:t>복제 수</a:t>
            </a:r>
            <a:r>
              <a:rPr lang="en-US" altLang="ko-KR" sz="1000" dirty="0" smtClean="0"/>
              <a:t/>
            </a:r>
            <a:br>
              <a:rPr lang="en-US" altLang="ko-KR" sz="1000" dirty="0" smtClean="0"/>
            </a:br>
            <a:r>
              <a:rPr lang="en-US" altLang="ko-KR" sz="1000" dirty="0"/>
              <a:t> </a:t>
            </a:r>
            <a:r>
              <a:rPr lang="en-US" altLang="ko-KR" sz="1000" dirty="0" smtClean="0"/>
              <a:t> strategy:</a:t>
            </a:r>
            <a:br>
              <a:rPr lang="en-US" altLang="ko-KR" sz="1000" dirty="0" smtClean="0"/>
            </a:br>
            <a:r>
              <a:rPr lang="en-US" altLang="ko-KR" sz="1000" dirty="0"/>
              <a:t> </a:t>
            </a:r>
            <a:r>
              <a:rPr lang="en-US" altLang="ko-KR" sz="1000" dirty="0" smtClean="0"/>
              <a:t>   type: </a:t>
            </a:r>
            <a:r>
              <a:rPr lang="en-US" altLang="ko-KR" sz="1000" dirty="0" err="1" smtClean="0"/>
              <a:t>RollingUpdate</a:t>
            </a:r>
            <a:r>
              <a:rPr lang="en-US" altLang="ko-KR" sz="1000" dirty="0" smtClean="0"/>
              <a:t>    # Deployment </a:t>
            </a:r>
            <a:r>
              <a:rPr lang="ko-KR" altLang="en-US" sz="1000" dirty="0" smtClean="0"/>
              <a:t>배포전략 </a:t>
            </a:r>
            <a:r>
              <a:rPr lang="en-US" altLang="ko-KR" sz="1000" dirty="0" smtClean="0"/>
              <a:t>/ </a:t>
            </a:r>
            <a:r>
              <a:rPr lang="ko-KR" altLang="en-US" sz="1000" dirty="0" smtClean="0"/>
              <a:t>그 외 다양한 전략이 있음</a:t>
            </a:r>
            <a:r>
              <a:rPr lang="en-US" altLang="ko-KR" sz="1000" dirty="0" smtClean="0"/>
              <a:t/>
            </a:r>
            <a:br>
              <a:rPr lang="en-US" altLang="ko-KR" sz="1000" dirty="0" smtClean="0"/>
            </a:br>
            <a:r>
              <a:rPr lang="en-US" altLang="ko-KR" sz="1000" dirty="0"/>
              <a:t> </a:t>
            </a:r>
            <a:r>
              <a:rPr lang="en-US" altLang="ko-KR" sz="1000" dirty="0" smtClean="0"/>
              <a:t>   </a:t>
            </a:r>
            <a:r>
              <a:rPr lang="en-US" altLang="ko-KR" sz="1000" dirty="0" err="1" smtClean="0"/>
              <a:t>rollingUpdate</a:t>
            </a:r>
            <a:r>
              <a:rPr lang="en-US" altLang="ko-KR" sz="1000" dirty="0" smtClean="0"/>
              <a:t>:</a:t>
            </a:r>
            <a:br>
              <a:rPr lang="en-US" altLang="ko-KR" sz="1000" dirty="0" smtClean="0"/>
            </a:br>
            <a:r>
              <a:rPr lang="en-US" altLang="ko-KR" sz="1000" dirty="0"/>
              <a:t> </a:t>
            </a:r>
            <a:r>
              <a:rPr lang="en-US" altLang="ko-KR" sz="1000" dirty="0" smtClean="0"/>
              <a:t>     </a:t>
            </a:r>
            <a:r>
              <a:rPr lang="en-US" altLang="ko-KR" sz="1000" dirty="0" err="1" smtClean="0"/>
              <a:t>maxSurge</a:t>
            </a:r>
            <a:r>
              <a:rPr lang="en-US" altLang="ko-KR" sz="1000" dirty="0" smtClean="0"/>
              <a:t>: 1</a:t>
            </a:r>
            <a:br>
              <a:rPr lang="en-US" altLang="ko-KR" sz="1000" dirty="0" smtClean="0"/>
            </a:br>
            <a:r>
              <a:rPr lang="en-US" altLang="ko-KR" sz="1000" dirty="0"/>
              <a:t> </a:t>
            </a:r>
            <a:r>
              <a:rPr lang="en-US" altLang="ko-KR" sz="1000" dirty="0" smtClean="0"/>
              <a:t>     </a:t>
            </a:r>
            <a:r>
              <a:rPr lang="en-US" altLang="ko-KR" sz="1000" dirty="0" err="1" smtClean="0"/>
              <a:t>maxUnavailable</a:t>
            </a:r>
            <a:r>
              <a:rPr lang="en-US" altLang="ko-KR" sz="1000" dirty="0" smtClean="0"/>
              <a:t>: 0</a:t>
            </a:r>
            <a:br>
              <a:rPr lang="en-US" altLang="ko-KR" sz="1000" dirty="0" smtClean="0"/>
            </a:br>
            <a:r>
              <a:rPr lang="en-US" altLang="ko-KR" sz="1000" dirty="0"/>
              <a:t> </a:t>
            </a:r>
            <a:r>
              <a:rPr lang="en-US" altLang="ko-KR" sz="1000" dirty="0" smtClean="0"/>
              <a:t> selector:</a:t>
            </a:r>
            <a:br>
              <a:rPr lang="en-US" altLang="ko-KR" sz="1000" dirty="0" smtClean="0"/>
            </a:br>
            <a:r>
              <a:rPr lang="en-US" altLang="ko-KR" sz="1000" dirty="0"/>
              <a:t> </a:t>
            </a:r>
            <a:r>
              <a:rPr lang="en-US" altLang="ko-KR" sz="1000" dirty="0" smtClean="0"/>
              <a:t>   </a:t>
            </a:r>
            <a:r>
              <a:rPr lang="en-US" altLang="ko-KR" sz="1000" dirty="0" err="1" smtClean="0"/>
              <a:t>matchLabels</a:t>
            </a:r>
            <a:r>
              <a:rPr lang="en-US" altLang="ko-KR" sz="1000" dirty="0" smtClean="0"/>
              <a:t>:</a:t>
            </a:r>
            <a:br>
              <a:rPr lang="en-US" altLang="ko-KR" sz="1000" dirty="0" smtClean="0"/>
            </a:br>
            <a:r>
              <a:rPr lang="en-US" altLang="ko-KR" sz="1000" dirty="0"/>
              <a:t> </a:t>
            </a:r>
            <a:r>
              <a:rPr lang="en-US" altLang="ko-KR" sz="1000" dirty="0" smtClean="0"/>
              <a:t>     app: </a:t>
            </a:r>
            <a:r>
              <a:rPr lang="en-US" altLang="ko-KR" sz="1000" dirty="0" err="1" smtClean="0"/>
              <a:t>sample_pod_label_app</a:t>
            </a:r>
            <a:r>
              <a:rPr lang="en-US" altLang="ko-KR" sz="1000" dirty="0" smtClean="0"/>
              <a:t>    # Deployment</a:t>
            </a:r>
            <a:r>
              <a:rPr lang="ko-KR" altLang="en-US" sz="1000" dirty="0" smtClean="0"/>
              <a:t>와 매칭할 </a:t>
            </a:r>
            <a:r>
              <a:rPr lang="en-US" altLang="ko-KR" sz="1000" dirty="0" smtClean="0"/>
              <a:t>Pod</a:t>
            </a:r>
            <a:r>
              <a:rPr lang="ko-KR" altLang="en-US" sz="1000" dirty="0" smtClean="0"/>
              <a:t>의 라벨 </a:t>
            </a:r>
            <a:r>
              <a:rPr lang="en-US" altLang="ko-KR" sz="1000" dirty="0" smtClean="0"/>
              <a:t>( key: value )</a:t>
            </a:r>
            <a:br>
              <a:rPr lang="en-US" altLang="ko-KR" sz="1000" dirty="0" smtClean="0"/>
            </a:br>
            <a:r>
              <a:rPr lang="en-US" altLang="ko-KR" sz="1000" dirty="0"/>
              <a:t> </a:t>
            </a:r>
            <a:r>
              <a:rPr lang="en-US" altLang="ko-KR" sz="1000" dirty="0" smtClean="0"/>
              <a:t> template:</a:t>
            </a:r>
            <a:br>
              <a:rPr lang="en-US" altLang="ko-KR" sz="1000" dirty="0" smtClean="0"/>
            </a:br>
            <a:r>
              <a:rPr lang="en-US" altLang="ko-KR" sz="1000" dirty="0"/>
              <a:t> </a:t>
            </a:r>
            <a:r>
              <a:rPr lang="en-US" altLang="ko-KR" sz="1000" dirty="0" smtClean="0"/>
              <a:t>   metadata:</a:t>
            </a:r>
            <a:br>
              <a:rPr lang="en-US" altLang="ko-KR" sz="1000" dirty="0" smtClean="0"/>
            </a:br>
            <a:r>
              <a:rPr lang="en-US" altLang="ko-KR" sz="1000" dirty="0"/>
              <a:t> </a:t>
            </a:r>
            <a:r>
              <a:rPr lang="en-US" altLang="ko-KR" sz="1000" dirty="0" smtClean="0"/>
              <a:t>     labels:</a:t>
            </a:r>
            <a:br>
              <a:rPr lang="en-US" altLang="ko-KR" sz="1000" dirty="0" smtClean="0"/>
            </a:br>
            <a:r>
              <a:rPr lang="en-US" altLang="ko-KR" sz="1000" dirty="0"/>
              <a:t> </a:t>
            </a:r>
            <a:r>
              <a:rPr lang="en-US" altLang="ko-KR" sz="1000" dirty="0" smtClean="0"/>
              <a:t>       app: </a:t>
            </a:r>
            <a:r>
              <a:rPr lang="en-US" altLang="ko-KR" sz="1000" dirty="0" err="1" smtClean="0"/>
              <a:t>sample_pod_label_app</a:t>
            </a:r>
            <a:r>
              <a:rPr lang="en-US" altLang="ko-KR" sz="1000" dirty="0" smtClean="0"/>
              <a:t>    # </a:t>
            </a:r>
            <a:r>
              <a:rPr lang="ko-KR" altLang="en-US" sz="1000" dirty="0" smtClean="0"/>
              <a:t>외부와 매칭할 </a:t>
            </a:r>
            <a:r>
              <a:rPr lang="en-US" altLang="ko-KR" sz="1000" dirty="0" smtClean="0"/>
              <a:t>Pod</a:t>
            </a:r>
            <a:r>
              <a:rPr lang="ko-KR" altLang="en-US" sz="1000" dirty="0" smtClean="0"/>
              <a:t> 라벨</a:t>
            </a:r>
            <a:r>
              <a:rPr lang="en-US" altLang="ko-KR" sz="1000" dirty="0" smtClean="0"/>
              <a:t> ( key: value )</a:t>
            </a:r>
            <a:r>
              <a:rPr lang="en-US" altLang="ko-KR" sz="1000" dirty="0"/>
              <a:t/>
            </a:r>
            <a:br>
              <a:rPr lang="en-US" altLang="ko-KR" sz="1000" dirty="0"/>
            </a:br>
            <a:r>
              <a:rPr lang="en-US" altLang="ko-KR" sz="1000" dirty="0" smtClean="0"/>
              <a:t>    spec:</a:t>
            </a:r>
            <a:br>
              <a:rPr lang="en-US" altLang="ko-KR" sz="1000" dirty="0" smtClean="0"/>
            </a:br>
            <a:r>
              <a:rPr lang="en-US" altLang="ko-KR" sz="1000" dirty="0"/>
              <a:t> </a:t>
            </a:r>
            <a:r>
              <a:rPr lang="en-US" altLang="ko-KR" sz="1000" dirty="0" smtClean="0"/>
              <a:t>     containers:</a:t>
            </a:r>
            <a:br>
              <a:rPr lang="en-US" altLang="ko-KR" sz="1000" dirty="0" smtClean="0"/>
            </a:br>
            <a:r>
              <a:rPr lang="en-US" altLang="ko-KR" sz="1000" dirty="0"/>
              <a:t> </a:t>
            </a:r>
            <a:r>
              <a:rPr lang="en-US" altLang="ko-KR" sz="1000" dirty="0" smtClean="0"/>
              <a:t>       - name: </a:t>
            </a:r>
            <a:r>
              <a:rPr lang="en-US" altLang="ko-KR" sz="1000" dirty="0" err="1" smtClean="0"/>
              <a:t>sample_pod_app</a:t>
            </a:r>
            <a:r>
              <a:rPr lang="en-US" altLang="ko-KR" sz="1000" dirty="0" smtClean="0"/>
              <a:t>    # Pod </a:t>
            </a:r>
            <a:r>
              <a:rPr lang="ko-KR" altLang="en-US" sz="1000" dirty="0" smtClean="0"/>
              <a:t>이름</a:t>
            </a:r>
            <a:r>
              <a:rPr lang="en-US" altLang="ko-KR" sz="1000" dirty="0" smtClean="0"/>
              <a:t/>
            </a:r>
            <a:br>
              <a:rPr lang="en-US" altLang="ko-KR" sz="1000" dirty="0" smtClean="0"/>
            </a:br>
            <a:r>
              <a:rPr lang="en-US" altLang="ko-KR" sz="1000" dirty="0"/>
              <a:t> </a:t>
            </a:r>
            <a:r>
              <a:rPr lang="en-US" altLang="ko-KR" sz="1000" dirty="0" smtClean="0"/>
              <a:t>         image: </a:t>
            </a:r>
            <a:r>
              <a:rPr lang="en-US" altLang="ko-KR" sz="1000" dirty="0" err="1" smtClean="0"/>
              <a:t>image:version</a:t>
            </a:r>
            <a:r>
              <a:rPr lang="en-US" altLang="ko-KR" sz="1000" dirty="0" smtClean="0"/>
              <a:t>    # registry image / default: </a:t>
            </a:r>
            <a:r>
              <a:rPr lang="en-US" altLang="ko-KR" sz="1000" dirty="0" err="1" smtClean="0"/>
              <a:t>dockerhub</a:t>
            </a:r>
            <a:r>
              <a:rPr lang="en-US" altLang="ko-KR" sz="1000" dirty="0" smtClean="0"/>
              <a:t/>
            </a:r>
            <a:br>
              <a:rPr lang="en-US" altLang="ko-KR" sz="1000" dirty="0" smtClean="0"/>
            </a:br>
            <a:r>
              <a:rPr lang="en-US" altLang="ko-KR" sz="1000" dirty="0"/>
              <a:t> </a:t>
            </a:r>
            <a:r>
              <a:rPr lang="en-US" altLang="ko-KR" sz="1000" dirty="0" smtClean="0"/>
              <a:t>         resources:</a:t>
            </a:r>
            <a:br>
              <a:rPr lang="en-US" altLang="ko-KR" sz="1000" dirty="0" smtClean="0"/>
            </a:br>
            <a:r>
              <a:rPr lang="en-US" altLang="ko-KR" sz="1000" dirty="0"/>
              <a:t> </a:t>
            </a:r>
            <a:r>
              <a:rPr lang="en-US" altLang="ko-KR" sz="1000" dirty="0" smtClean="0"/>
              <a:t>           requests:</a:t>
            </a:r>
            <a:br>
              <a:rPr lang="en-US" altLang="ko-KR" sz="1000" dirty="0" smtClean="0"/>
            </a:br>
            <a:r>
              <a:rPr lang="en-US" altLang="ko-KR" sz="1000" dirty="0"/>
              <a:t> </a:t>
            </a:r>
            <a:r>
              <a:rPr lang="en-US" altLang="ko-KR" sz="1000" dirty="0" smtClean="0"/>
              <a:t>             memory: 256Mi    # Pod </a:t>
            </a:r>
            <a:r>
              <a:rPr lang="ko-KR" altLang="en-US" sz="1000" dirty="0" smtClean="0"/>
              <a:t>최소 메모리</a:t>
            </a:r>
            <a:r>
              <a:rPr lang="en-US" altLang="ko-KR" sz="1000" dirty="0" smtClean="0"/>
              <a:t/>
            </a:r>
            <a:br>
              <a:rPr lang="en-US" altLang="ko-KR" sz="1000" dirty="0" smtClean="0"/>
            </a:br>
            <a:r>
              <a:rPr lang="en-US" altLang="ko-KR" sz="1000" dirty="0"/>
              <a:t> </a:t>
            </a:r>
            <a:r>
              <a:rPr lang="en-US" altLang="ko-KR" sz="1000" dirty="0" smtClean="0"/>
              <a:t>             </a:t>
            </a:r>
            <a:r>
              <a:rPr lang="en-US" altLang="ko-KR" sz="1000" dirty="0" err="1" smtClean="0"/>
              <a:t>cpu</a:t>
            </a:r>
            <a:r>
              <a:rPr lang="en-US" altLang="ko-KR" sz="1000" dirty="0" smtClean="0"/>
              <a:t>: 250m    # Pod </a:t>
            </a:r>
            <a:r>
              <a:rPr lang="ko-KR" altLang="en-US" sz="1000" dirty="0" smtClean="0"/>
              <a:t>최소 </a:t>
            </a:r>
            <a:r>
              <a:rPr lang="en-US" altLang="ko-KR" sz="1000" dirty="0" smtClean="0"/>
              <a:t>CPU</a:t>
            </a:r>
            <a:br>
              <a:rPr lang="en-US" altLang="ko-KR" sz="1000" dirty="0" smtClean="0"/>
            </a:br>
            <a:r>
              <a:rPr lang="en-US" altLang="ko-KR" sz="1000" dirty="0"/>
              <a:t> </a:t>
            </a:r>
            <a:r>
              <a:rPr lang="en-US" altLang="ko-KR" sz="1000" dirty="0" smtClean="0"/>
              <a:t>           limits:</a:t>
            </a:r>
            <a:br>
              <a:rPr lang="en-US" altLang="ko-KR" sz="1000" dirty="0" smtClean="0"/>
            </a:br>
            <a:r>
              <a:rPr lang="en-US" altLang="ko-KR" sz="1000" dirty="0"/>
              <a:t> </a:t>
            </a:r>
            <a:r>
              <a:rPr lang="en-US" altLang="ko-KR" sz="1000" dirty="0" smtClean="0"/>
              <a:t>             memory: 512Mi    # Pod </a:t>
            </a:r>
            <a:r>
              <a:rPr lang="ko-KR" altLang="en-US" sz="1000" dirty="0" smtClean="0"/>
              <a:t>최대 메모리</a:t>
            </a:r>
            <a:r>
              <a:rPr lang="en-US" altLang="ko-KR" sz="1000" dirty="0" smtClean="0"/>
              <a:t/>
            </a:r>
            <a:br>
              <a:rPr lang="en-US" altLang="ko-KR" sz="1000" dirty="0" smtClean="0"/>
            </a:br>
            <a:r>
              <a:rPr lang="en-US" altLang="ko-KR" sz="1000" dirty="0"/>
              <a:t> </a:t>
            </a:r>
            <a:r>
              <a:rPr lang="en-US" altLang="ko-KR" sz="1000" dirty="0" smtClean="0"/>
              <a:t>             </a:t>
            </a:r>
            <a:r>
              <a:rPr lang="en-US" altLang="ko-KR" sz="1000" dirty="0" err="1" smtClean="0"/>
              <a:t>cpu</a:t>
            </a:r>
            <a:r>
              <a:rPr lang="en-US" altLang="ko-KR" sz="1000" dirty="0" smtClean="0"/>
              <a:t>: 500m    # Pod </a:t>
            </a:r>
            <a:r>
              <a:rPr lang="ko-KR" altLang="en-US" sz="1000" dirty="0" smtClean="0"/>
              <a:t>최대 </a:t>
            </a:r>
            <a:r>
              <a:rPr lang="en-US" altLang="ko-KR" sz="1000" dirty="0" smtClean="0"/>
              <a:t>CPU</a:t>
            </a:r>
            <a:br>
              <a:rPr lang="en-US" altLang="ko-KR" sz="1000" dirty="0" smtClean="0"/>
            </a:br>
            <a:r>
              <a:rPr lang="en-US" altLang="ko-KR" sz="1000" dirty="0"/>
              <a:t> </a:t>
            </a:r>
            <a:r>
              <a:rPr lang="en-US" altLang="ko-KR" sz="1000" dirty="0" smtClean="0"/>
              <a:t>         </a:t>
            </a:r>
            <a:r>
              <a:rPr lang="en-US" altLang="ko-KR" sz="1000" dirty="0" err="1" smtClean="0"/>
              <a:t>env</a:t>
            </a:r>
            <a:r>
              <a:rPr lang="en-US" altLang="ko-KR" sz="1000" dirty="0" smtClean="0"/>
              <a:t>:    # JAVA </a:t>
            </a:r>
            <a:r>
              <a:rPr lang="ko-KR" altLang="en-US" sz="1000" dirty="0" smtClean="0"/>
              <a:t>실행 </a:t>
            </a:r>
            <a:r>
              <a:rPr lang="en-US" altLang="ko-KR" sz="1000" dirty="0" smtClean="0"/>
              <a:t>Options</a:t>
            </a:r>
            <a:br>
              <a:rPr lang="en-US" altLang="ko-KR" sz="1000" dirty="0" smtClean="0"/>
            </a:br>
            <a:r>
              <a:rPr lang="en-US" altLang="ko-KR" sz="1000" dirty="0"/>
              <a:t> </a:t>
            </a:r>
            <a:r>
              <a:rPr lang="en-US" altLang="ko-KR" sz="1000" dirty="0" smtClean="0"/>
              <a:t>           - name: JAVA_OPTS</a:t>
            </a:r>
            <a:br>
              <a:rPr lang="en-US" altLang="ko-KR" sz="1000" dirty="0" smtClean="0"/>
            </a:br>
            <a:r>
              <a:rPr lang="en-US" altLang="ko-KR" sz="1000" dirty="0"/>
              <a:t> </a:t>
            </a:r>
            <a:r>
              <a:rPr lang="en-US" altLang="ko-KR" sz="1000" dirty="0" smtClean="0"/>
              <a:t>             value: -</a:t>
            </a:r>
            <a:r>
              <a:rPr lang="en-US" altLang="ko-KR" sz="1000" dirty="0" err="1" smtClean="0"/>
              <a:t>XX;MetaspaceSize</a:t>
            </a:r>
            <a:r>
              <a:rPr lang="en-US" altLang="ko-KR" sz="1000" dirty="0" smtClean="0"/>
              <a:t>=288m -</a:t>
            </a:r>
            <a:r>
              <a:rPr lang="en-US" altLang="ko-KR" sz="1000" dirty="0" err="1" smtClean="0"/>
              <a:t>XX:MaxMetaspaceSize</a:t>
            </a:r>
            <a:r>
              <a:rPr lang="en-US" altLang="ko-KR" sz="1000" dirty="0" smtClean="0"/>
              <a:t>=288m -XX: +UseG1GC</a:t>
            </a:r>
            <a:br>
              <a:rPr lang="en-US" altLang="ko-KR" sz="1000" dirty="0" smtClean="0"/>
            </a:br>
            <a:r>
              <a:rPr lang="en-US" altLang="ko-KR" sz="1000" dirty="0"/>
              <a:t> </a:t>
            </a:r>
            <a:r>
              <a:rPr lang="en-US" altLang="ko-KR" sz="1000" dirty="0" smtClean="0"/>
              <a:t>           - name: SPRING_PROFILES_ACTIVE</a:t>
            </a:r>
            <a:br>
              <a:rPr lang="en-US" altLang="ko-KR" sz="1000" dirty="0" smtClean="0"/>
            </a:br>
            <a:r>
              <a:rPr lang="en-US" altLang="ko-KR" sz="1000" dirty="0"/>
              <a:t> </a:t>
            </a:r>
            <a:r>
              <a:rPr lang="en-US" altLang="ko-KR" sz="1000" dirty="0" smtClean="0"/>
              <a:t>             value: local</a:t>
            </a:r>
            <a:br>
              <a:rPr lang="en-US" altLang="ko-KR" sz="1000" dirty="0" smtClean="0"/>
            </a:br>
            <a:r>
              <a:rPr lang="en-US" altLang="ko-KR" sz="1000" dirty="0"/>
              <a:t> </a:t>
            </a:r>
            <a:r>
              <a:rPr lang="en-US" altLang="ko-KR" sz="1000" dirty="0" smtClean="0"/>
              <a:t>           - name: SPRING_DATASOURCE_URL</a:t>
            </a:r>
            <a:br>
              <a:rPr lang="en-US" altLang="ko-KR" sz="1000" dirty="0" smtClean="0"/>
            </a:br>
            <a:r>
              <a:rPr lang="en-US" altLang="ko-KR" sz="1000" dirty="0"/>
              <a:t> </a:t>
            </a:r>
            <a:r>
              <a:rPr lang="en-US" altLang="ko-KR" sz="1000" dirty="0" smtClean="0"/>
              <a:t>             value: {</a:t>
            </a:r>
            <a:r>
              <a:rPr lang="en-US" altLang="ko-KR" sz="1000" dirty="0" err="1" smtClean="0"/>
              <a:t>url</a:t>
            </a:r>
            <a:r>
              <a:rPr lang="en-US" altLang="ko-KR" sz="1000" dirty="0"/>
              <a:t>}</a:t>
            </a:r>
            <a:endParaRPr lang="ko-KR" altLang="en-US" sz="1000" dirty="0"/>
          </a:p>
        </p:txBody>
      </p:sp>
    </p:spTree>
    <p:extLst>
      <p:ext uri="{BB962C8B-B14F-4D97-AF65-F5344CB8AC3E}">
        <p14:creationId xmlns:p14="http://schemas.microsoft.com/office/powerpoint/2010/main" val="1673845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Deployment </a:t>
            </a:r>
            <a:r>
              <a:rPr lang="ko-KR" altLang="en-US" sz="1000" b="1" dirty="0" smtClean="0"/>
              <a:t>배포</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apply -f </a:t>
            </a:r>
            <a:r>
              <a:rPr lang="en-US" altLang="ko-KR" sz="1000" dirty="0" err="1" smtClean="0"/>
              <a:t>deployment.yml</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b="1" dirty="0" smtClean="0"/>
              <a:t>Deployment </a:t>
            </a:r>
            <a:r>
              <a:rPr lang="ko-KR" altLang="en-US" sz="1000" b="1" dirty="0" smtClean="0"/>
              <a:t>배포상태 확인</a:t>
            </a:r>
            <a:r>
              <a:rPr lang="en-US" altLang="ko-KR" sz="1000" b="1" dirty="0" smtClean="0"/>
              <a:t/>
            </a:r>
            <a:br>
              <a:rPr lang="en-US" altLang="ko-KR" sz="1000" b="1" dirty="0" smtClean="0"/>
            </a:br>
            <a:r>
              <a:rPr lang="en-US" altLang="ko-KR" sz="1000" dirty="0"/>
              <a:t/>
            </a:r>
            <a:br>
              <a:rPr lang="en-US" altLang="ko-KR" sz="1000" dirty="0"/>
            </a:br>
            <a:r>
              <a:rPr lang="en-US" altLang="ko-KR" sz="1000" dirty="0" err="1" smtClean="0"/>
              <a:t>kubectl</a:t>
            </a:r>
            <a:r>
              <a:rPr lang="en-US" altLang="ko-KR" sz="1000" dirty="0" smtClean="0"/>
              <a:t> rollout status deploy -n {namespace} {deployment name}    # namespace</a:t>
            </a:r>
            <a:r>
              <a:rPr lang="ko-KR" altLang="en-US" sz="1000" dirty="0" smtClean="0"/>
              <a:t>가 </a:t>
            </a:r>
            <a:r>
              <a:rPr lang="en-US" altLang="ko-KR" sz="1000" dirty="0" smtClean="0"/>
              <a:t>default</a:t>
            </a:r>
            <a:r>
              <a:rPr lang="ko-KR" altLang="en-US" sz="1000" dirty="0" smtClean="0"/>
              <a:t>면 </a:t>
            </a:r>
            <a:r>
              <a:rPr lang="en-US" altLang="ko-KR" sz="1000" dirty="0" smtClean="0"/>
              <a:t>-n {namespace}</a:t>
            </a:r>
            <a:r>
              <a:rPr lang="ko-KR" altLang="en-US" sz="1000" dirty="0" smtClean="0"/>
              <a:t> 생략가능</a:t>
            </a: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smtClean="0"/>
              <a:t>Deployment Node </a:t>
            </a:r>
            <a:r>
              <a:rPr lang="ko-KR" altLang="en-US" sz="1000" b="1" dirty="0" smtClean="0"/>
              <a:t>확인</a:t>
            </a:r>
            <a:r>
              <a:rPr lang="en-US" altLang="ko-KR" sz="1000" dirty="0"/>
              <a:t/>
            </a:r>
            <a:br>
              <a:rPr lang="en-US" altLang="ko-KR" sz="1000" dirty="0"/>
            </a:br>
            <a:r>
              <a:rPr lang="en-US" altLang="ko-KR" sz="1000" dirty="0" smtClean="0"/>
              <a:t/>
            </a:r>
            <a:br>
              <a:rPr lang="en-US" altLang="ko-KR" sz="1000" dirty="0" smtClean="0"/>
            </a:br>
            <a:r>
              <a:rPr lang="en-US" altLang="ko-KR" sz="1000" dirty="0" err="1" smtClean="0"/>
              <a:t>kubectl</a:t>
            </a:r>
            <a:r>
              <a:rPr lang="en-US" altLang="ko-KR" sz="1000" dirty="0" smtClean="0"/>
              <a:t> get deploy {deployment name}</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get deploy -A    # </a:t>
            </a:r>
            <a:r>
              <a:rPr lang="ko-KR" altLang="en-US" sz="1000" dirty="0" smtClean="0"/>
              <a:t>모든 </a:t>
            </a:r>
            <a:r>
              <a:rPr lang="en-US" altLang="ko-KR" sz="1000" dirty="0" smtClean="0"/>
              <a:t>namespace</a:t>
            </a:r>
            <a:r>
              <a:rPr lang="ko-KR" altLang="en-US" sz="1000" dirty="0" smtClean="0"/>
              <a:t>의 </a:t>
            </a:r>
            <a:r>
              <a:rPr lang="en-US" altLang="ko-KR" sz="1000" dirty="0" smtClean="0"/>
              <a:t>deployment </a:t>
            </a:r>
            <a:r>
              <a:rPr lang="ko-KR" altLang="en-US" sz="1000" dirty="0" smtClean="0"/>
              <a:t>확인</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Deployment Node </a:t>
            </a:r>
            <a:r>
              <a:rPr lang="ko-KR" altLang="en-US" sz="1000" b="1" dirty="0" smtClean="0"/>
              <a:t>제거</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delete deploy {deployment name}    # </a:t>
            </a:r>
            <a:r>
              <a:rPr lang="ko-KR" altLang="en-US" sz="1000" dirty="0" smtClean="0"/>
              <a:t>하위 </a:t>
            </a:r>
            <a:r>
              <a:rPr lang="en-US" altLang="ko-KR" sz="1000" dirty="0" err="1" smtClean="0"/>
              <a:t>Replicaset</a:t>
            </a:r>
            <a:r>
              <a:rPr lang="en-US" altLang="ko-KR" sz="1000" dirty="0" smtClean="0"/>
              <a:t>, Pod </a:t>
            </a:r>
            <a:r>
              <a:rPr lang="ko-KR" altLang="en-US" sz="1000" dirty="0" smtClean="0"/>
              <a:t>전부다 제거 </a:t>
            </a:r>
            <a:r>
              <a:rPr lang="en-US" altLang="ko-KR" sz="1000" dirty="0" smtClean="0"/>
              <a:t>/ </a:t>
            </a:r>
            <a:r>
              <a:rPr lang="ko-KR" altLang="en-US" sz="1000" dirty="0" smtClean="0"/>
              <a:t>하위 객체를 제거하지 않기 위해서는 </a:t>
            </a:r>
            <a:r>
              <a:rPr lang="en-US" altLang="ko-KR" sz="1000" dirty="0" smtClean="0"/>
              <a:t>--cascade=false </a:t>
            </a:r>
            <a:r>
              <a:rPr lang="ko-KR" altLang="en-US" sz="1000" dirty="0" smtClean="0"/>
              <a:t>옵션 추가</a:t>
            </a:r>
            <a:endParaRPr lang="ko-KR" altLang="en-US" sz="1000" dirty="0"/>
          </a:p>
        </p:txBody>
      </p:sp>
    </p:spTree>
    <p:extLst>
      <p:ext uri="{BB962C8B-B14F-4D97-AF65-F5344CB8AC3E}">
        <p14:creationId xmlns:p14="http://schemas.microsoft.com/office/powerpoint/2010/main" val="257388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Deployment </a:t>
            </a:r>
            <a:r>
              <a:rPr lang="ko-KR" altLang="en-US" sz="1000" b="1" dirty="0" err="1" smtClean="0"/>
              <a:t>무중단</a:t>
            </a:r>
            <a:r>
              <a:rPr lang="ko-KR" altLang="en-US" sz="1000" b="1" dirty="0" smtClean="0"/>
              <a:t> 배포</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set image deploy -n {namespace} {deployment name}</a:t>
            </a:r>
            <a:r>
              <a:rPr lang="ko-KR" altLang="en-US" sz="1000" dirty="0" smtClean="0"/>
              <a:t> </a:t>
            </a:r>
            <a:r>
              <a:rPr lang="en-US" altLang="ko-KR" sz="1000" dirty="0" smtClean="0"/>
              <a:t>{pod name}={image name:</a:t>
            </a:r>
            <a:r>
              <a:rPr lang="ko-KR" altLang="en-US" sz="1000" dirty="0" smtClean="0"/>
              <a:t>변경 할 </a:t>
            </a:r>
            <a:r>
              <a:rPr lang="en-US" altLang="ko-KR" sz="1000" dirty="0" smtClean="0"/>
              <a:t>version}    # namespace</a:t>
            </a:r>
            <a:r>
              <a:rPr lang="ko-KR" altLang="en-US" sz="1000" dirty="0" smtClean="0"/>
              <a:t>가 </a:t>
            </a:r>
            <a:r>
              <a:rPr lang="en-US" altLang="ko-KR" sz="1000" dirty="0" smtClean="0"/>
              <a:t>default</a:t>
            </a:r>
            <a:r>
              <a:rPr lang="ko-KR" altLang="en-US" sz="1000" dirty="0" smtClean="0"/>
              <a:t>면 </a:t>
            </a:r>
            <a:r>
              <a:rPr lang="en-US" altLang="ko-KR" sz="1000" dirty="0" smtClean="0"/>
              <a:t>-n {namespace}</a:t>
            </a:r>
            <a:r>
              <a:rPr lang="ko-KR" altLang="en-US" sz="1000" dirty="0" smtClean="0"/>
              <a:t> 생략가능</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Deployment history </a:t>
            </a:r>
            <a:r>
              <a:rPr lang="ko-KR" altLang="en-US" sz="1000" b="1" dirty="0" smtClean="0"/>
              <a:t>확인</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rollout history deploy {deployment name}</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Deployment revision history </a:t>
            </a:r>
            <a:r>
              <a:rPr lang="ko-KR" altLang="en-US" sz="1000" b="1" dirty="0" smtClean="0"/>
              <a:t>확인</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rollout history deploy {deployment name}</a:t>
            </a:r>
            <a:r>
              <a:rPr lang="ko-KR" altLang="en-US" sz="1000" dirty="0" smtClean="0"/>
              <a:t> </a:t>
            </a:r>
            <a:r>
              <a:rPr lang="en-US" altLang="ko-KR" sz="1000" dirty="0" smtClean="0"/>
              <a:t>--revision={revision number}</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Deployment </a:t>
            </a:r>
            <a:r>
              <a:rPr lang="ko-KR" altLang="en-US" sz="1000" b="1" dirty="0" smtClean="0"/>
              <a:t>특정 </a:t>
            </a:r>
            <a:r>
              <a:rPr lang="en-US" altLang="ko-KR" sz="1000" b="1" dirty="0" smtClean="0"/>
              <a:t>revision</a:t>
            </a:r>
            <a:r>
              <a:rPr lang="ko-KR" altLang="en-US" sz="1000" b="1" dirty="0" smtClean="0"/>
              <a:t>으로 롤백</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rollout undo deploy {deployment name}</a:t>
            </a:r>
            <a:r>
              <a:rPr lang="ko-KR" altLang="en-US" sz="1000" dirty="0" smtClean="0"/>
              <a:t> </a:t>
            </a:r>
            <a:r>
              <a:rPr lang="en-US" altLang="ko-KR" sz="1000" dirty="0" smtClean="0"/>
              <a:t>--to-revision={revision number}</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Deployment </a:t>
            </a:r>
            <a:r>
              <a:rPr lang="ko-KR" altLang="en-US" sz="1000" b="1" dirty="0" smtClean="0"/>
              <a:t>바로 전</a:t>
            </a:r>
            <a:r>
              <a:rPr lang="en-US" altLang="ko-KR" sz="1000" b="1" dirty="0" smtClean="0"/>
              <a:t>revision</a:t>
            </a:r>
            <a:r>
              <a:rPr lang="ko-KR" altLang="en-US" sz="1000" b="1" dirty="0" smtClean="0"/>
              <a:t>으로 롤백</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rollout undo deploy {deployment name}</a:t>
            </a:r>
            <a:endParaRPr lang="ko-KR" altLang="en-US" sz="1000" dirty="0"/>
          </a:p>
        </p:txBody>
      </p:sp>
    </p:spTree>
    <p:extLst>
      <p:ext uri="{BB962C8B-B14F-4D97-AF65-F5344CB8AC3E}">
        <p14:creationId xmlns:p14="http://schemas.microsoft.com/office/powerpoint/2010/main" val="21195252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Service </a:t>
            </a:r>
            <a:r>
              <a:rPr lang="ko-KR" altLang="en-US" sz="1000" b="1" dirty="0" smtClean="0"/>
              <a:t>설정</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vi </a:t>
            </a:r>
            <a:r>
              <a:rPr lang="en-US" altLang="ko-KR" sz="1000" dirty="0" err="1" smtClean="0"/>
              <a:t>service.yml</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apiVersion</a:t>
            </a:r>
            <a:r>
              <a:rPr lang="en-US" altLang="ko-KR" sz="1000" dirty="0" smtClean="0"/>
              <a:t>: v1</a:t>
            </a:r>
            <a:br>
              <a:rPr lang="en-US" altLang="ko-KR" sz="1000" dirty="0" smtClean="0"/>
            </a:br>
            <a:r>
              <a:rPr lang="en-US" altLang="ko-KR" sz="1000" dirty="0" smtClean="0"/>
              <a:t>kind: Service</a:t>
            </a:r>
            <a:br>
              <a:rPr lang="en-US" altLang="ko-KR" sz="1000" dirty="0" smtClean="0"/>
            </a:br>
            <a:r>
              <a:rPr lang="en-US" altLang="ko-KR" sz="1000" dirty="0" smtClean="0"/>
              <a:t>metadata:</a:t>
            </a:r>
            <a:br>
              <a:rPr lang="en-US" altLang="ko-KR" sz="1000" dirty="0" smtClean="0"/>
            </a:br>
            <a:r>
              <a:rPr lang="en-US" altLang="ko-KR" sz="1000" dirty="0" smtClean="0"/>
              <a:t>  name: </a:t>
            </a:r>
            <a:r>
              <a:rPr lang="en-US" altLang="ko-KR" sz="1000" dirty="0" err="1" smtClean="0"/>
              <a:t>sample_service</a:t>
            </a:r>
            <a:r>
              <a:rPr lang="en-US" altLang="ko-KR" sz="1000" dirty="0" smtClean="0"/>
              <a:t>    # Service </a:t>
            </a:r>
            <a:r>
              <a:rPr lang="ko-KR" altLang="en-US" sz="1000" dirty="0" smtClean="0"/>
              <a:t>이름</a:t>
            </a:r>
            <a:r>
              <a:rPr lang="en-US" altLang="ko-KR" sz="1000" dirty="0" smtClean="0"/>
              <a:t/>
            </a:r>
            <a:br>
              <a:rPr lang="en-US" altLang="ko-KR" sz="1000" dirty="0" smtClean="0"/>
            </a:br>
            <a:r>
              <a:rPr lang="en-US" altLang="ko-KR" sz="1000" dirty="0" smtClean="0"/>
              <a:t>spec:</a:t>
            </a:r>
            <a:br>
              <a:rPr lang="en-US" altLang="ko-KR" sz="1000" dirty="0" smtClean="0"/>
            </a:br>
            <a:r>
              <a:rPr lang="en-US" altLang="ko-KR" sz="1000" dirty="0" smtClean="0"/>
              <a:t>  selector:</a:t>
            </a:r>
            <a:br>
              <a:rPr lang="en-US" altLang="ko-KR" sz="1000" dirty="0" smtClean="0"/>
            </a:br>
            <a:r>
              <a:rPr lang="en-US" altLang="ko-KR" sz="1000" dirty="0" smtClean="0"/>
              <a:t>    app: </a:t>
            </a:r>
            <a:r>
              <a:rPr lang="en-US" altLang="ko-KR" sz="1000" dirty="0" err="1" smtClean="0"/>
              <a:t>sample_pod_label_app</a:t>
            </a:r>
            <a:r>
              <a:rPr lang="en-US" altLang="ko-KR" sz="1000" dirty="0" smtClean="0"/>
              <a:t>    # Service</a:t>
            </a:r>
            <a:r>
              <a:rPr lang="ko-KR" altLang="en-US" sz="1000" dirty="0" smtClean="0"/>
              <a:t>와 매칭할 </a:t>
            </a:r>
            <a:r>
              <a:rPr lang="en-US" altLang="ko-KR" sz="1000" dirty="0" smtClean="0"/>
              <a:t>Pod</a:t>
            </a:r>
            <a:r>
              <a:rPr lang="ko-KR" altLang="en-US" sz="1000" dirty="0" smtClean="0"/>
              <a:t>의 라벨 </a:t>
            </a:r>
            <a:r>
              <a:rPr lang="en-US" altLang="ko-KR" sz="1000" dirty="0" smtClean="0"/>
              <a:t>( key: value )</a:t>
            </a:r>
            <a:br>
              <a:rPr lang="en-US" altLang="ko-KR" sz="1000" dirty="0" smtClean="0"/>
            </a:br>
            <a:r>
              <a:rPr lang="en-US" altLang="ko-KR" sz="1000" dirty="0" smtClean="0"/>
              <a:t>  ports:</a:t>
            </a:r>
            <a:br>
              <a:rPr lang="en-US" altLang="ko-KR" sz="1000" dirty="0" smtClean="0"/>
            </a:br>
            <a:r>
              <a:rPr lang="en-US" altLang="ko-KR" sz="1000" dirty="0" smtClean="0"/>
              <a:t>    - port: 8080    # Service port</a:t>
            </a:r>
            <a:br>
              <a:rPr lang="en-US" altLang="ko-KR" sz="1000" dirty="0" smtClean="0"/>
            </a:br>
            <a:r>
              <a:rPr lang="en-US" altLang="ko-KR" sz="1000" dirty="0" smtClean="0"/>
              <a:t>      </a:t>
            </a:r>
            <a:r>
              <a:rPr lang="en-US" altLang="ko-KR" sz="1000" dirty="0" err="1" smtClean="0"/>
              <a:t>targetPort</a:t>
            </a:r>
            <a:r>
              <a:rPr lang="en-US" altLang="ko-KR" sz="1000" dirty="0" smtClean="0"/>
              <a:t>: 8010    # </a:t>
            </a:r>
            <a:r>
              <a:rPr lang="ko-KR" altLang="en-US" sz="1000" dirty="0" smtClean="0"/>
              <a:t>실제 </a:t>
            </a:r>
            <a:r>
              <a:rPr lang="en-US" altLang="ko-KR" sz="1000" dirty="0" smtClean="0"/>
              <a:t>Pod</a:t>
            </a:r>
            <a:r>
              <a:rPr lang="ko-KR" altLang="en-US" sz="1000" dirty="0" smtClean="0"/>
              <a:t>의 </a:t>
            </a:r>
            <a:r>
              <a:rPr lang="en-US" altLang="ko-KR" sz="1000" dirty="0" smtClean="0"/>
              <a:t>port / Service port -&gt; </a:t>
            </a:r>
            <a:r>
              <a:rPr lang="en-US" altLang="ko-KR" sz="1000" dirty="0" err="1" smtClean="0"/>
              <a:t>targetPort</a:t>
            </a:r>
            <a:r>
              <a:rPr lang="en-US" altLang="ko-KR" sz="1000" dirty="0" smtClean="0"/>
              <a:t> / </a:t>
            </a:r>
            <a:r>
              <a:rPr lang="ko-KR" altLang="en-US" sz="1000" dirty="0" smtClean="0"/>
              <a:t>설정하지 않으면 </a:t>
            </a:r>
            <a:r>
              <a:rPr lang="en-US" altLang="ko-KR" sz="1000" dirty="0" smtClean="0"/>
              <a:t>port</a:t>
            </a:r>
            <a:r>
              <a:rPr lang="ko-KR" altLang="en-US" sz="1000" dirty="0" smtClean="0"/>
              <a:t>와 동일하게 </a:t>
            </a:r>
            <a:r>
              <a:rPr lang="ko-KR" altLang="en-US" sz="1000" dirty="0" err="1" smtClean="0"/>
              <a:t>셋팅</a:t>
            </a:r>
            <a:endParaRPr lang="ko-KR" altLang="en-US" sz="1000" dirty="0"/>
          </a:p>
        </p:txBody>
      </p:sp>
    </p:spTree>
    <p:extLst>
      <p:ext uri="{BB962C8B-B14F-4D97-AF65-F5344CB8AC3E}">
        <p14:creationId xmlns:p14="http://schemas.microsoft.com/office/powerpoint/2010/main" val="34192564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Service </a:t>
            </a:r>
            <a:r>
              <a:rPr lang="ko-KR" altLang="en-US" sz="1000" b="1" dirty="0" smtClean="0"/>
              <a:t>배포</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kubectl</a:t>
            </a:r>
            <a:r>
              <a:rPr lang="en-US" altLang="ko-KR" sz="1000" dirty="0" smtClean="0"/>
              <a:t> apply -f </a:t>
            </a:r>
            <a:r>
              <a:rPr lang="en-US" altLang="ko-KR" sz="1000" dirty="0" err="1" smtClean="0"/>
              <a:t>service.yml</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b="1" dirty="0" err="1" smtClean="0"/>
              <a:t>Serivce</a:t>
            </a:r>
            <a:r>
              <a:rPr lang="en-US" altLang="ko-KR" sz="1000" b="1" dirty="0" smtClean="0"/>
              <a:t> </a:t>
            </a:r>
            <a:r>
              <a:rPr lang="ko-KR" altLang="en-US" sz="1000" b="1" dirty="0" smtClean="0"/>
              <a:t>배포상태 확인</a:t>
            </a:r>
            <a:r>
              <a:rPr lang="en-US" altLang="ko-KR" sz="1000" b="1" dirty="0" smtClean="0"/>
              <a:t/>
            </a:r>
            <a:br>
              <a:rPr lang="en-US" altLang="ko-KR" sz="1000" b="1" dirty="0" smtClean="0"/>
            </a:br>
            <a:r>
              <a:rPr lang="en-US" altLang="ko-KR" sz="1000" dirty="0" smtClean="0"/>
              <a:t/>
            </a:r>
            <a:br>
              <a:rPr lang="en-US" altLang="ko-KR" sz="1000" dirty="0" smtClean="0"/>
            </a:br>
            <a:r>
              <a:rPr lang="en-US" altLang="ko-KR" sz="1000" dirty="0" err="1" smtClean="0"/>
              <a:t>kubectl</a:t>
            </a:r>
            <a:r>
              <a:rPr lang="en-US" altLang="ko-KR" sz="1000" dirty="0" smtClean="0"/>
              <a:t> rollout status svc -n {namespace} {service name}    # namespace</a:t>
            </a:r>
            <a:r>
              <a:rPr lang="ko-KR" altLang="en-US" sz="1000" dirty="0" smtClean="0"/>
              <a:t>가 </a:t>
            </a:r>
            <a:r>
              <a:rPr lang="en-US" altLang="ko-KR" sz="1000" dirty="0" smtClean="0"/>
              <a:t>default</a:t>
            </a:r>
            <a:r>
              <a:rPr lang="ko-KR" altLang="en-US" sz="1000" dirty="0" smtClean="0"/>
              <a:t>면 </a:t>
            </a:r>
            <a:r>
              <a:rPr lang="en-US" altLang="ko-KR" sz="1000" dirty="0" smtClean="0"/>
              <a:t>-n {namespace}</a:t>
            </a:r>
            <a:r>
              <a:rPr lang="ko-KR" altLang="en-US" sz="1000" dirty="0" smtClean="0"/>
              <a:t> 생략가능</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b="1" dirty="0" smtClean="0"/>
              <a:t>Service Node </a:t>
            </a:r>
            <a:r>
              <a:rPr lang="ko-KR" altLang="en-US" sz="1000" b="1" dirty="0" smtClean="0"/>
              <a:t>확인</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kubectl</a:t>
            </a:r>
            <a:r>
              <a:rPr lang="en-US" altLang="ko-KR" sz="1000" dirty="0" smtClean="0"/>
              <a:t> get svc -n {namespace} {service name}</a:t>
            </a:r>
            <a:br>
              <a:rPr lang="en-US" altLang="ko-KR" sz="1000" dirty="0" smtClean="0"/>
            </a:br>
            <a:r>
              <a:rPr lang="en-US" altLang="ko-KR" sz="1000" dirty="0" smtClean="0"/>
              <a:t/>
            </a:r>
            <a:br>
              <a:rPr lang="en-US" altLang="ko-KR" sz="1000" dirty="0" smtClean="0"/>
            </a:br>
            <a:r>
              <a:rPr lang="en-US" altLang="ko-KR" sz="1000" dirty="0" err="1" smtClean="0"/>
              <a:t>kubectl</a:t>
            </a:r>
            <a:r>
              <a:rPr lang="en-US" altLang="ko-KR" sz="1000" dirty="0" smtClean="0"/>
              <a:t> get svc -A    # </a:t>
            </a:r>
            <a:r>
              <a:rPr lang="ko-KR" altLang="en-US" sz="1000" dirty="0" smtClean="0"/>
              <a:t>모든 </a:t>
            </a:r>
            <a:r>
              <a:rPr lang="en-US" altLang="ko-KR" sz="1000" dirty="0" smtClean="0"/>
              <a:t>namespace</a:t>
            </a:r>
            <a:r>
              <a:rPr lang="ko-KR" altLang="en-US" sz="1000" dirty="0" smtClean="0"/>
              <a:t>의 </a:t>
            </a:r>
            <a:r>
              <a:rPr lang="en-US" altLang="ko-KR" sz="1000" dirty="0" smtClean="0"/>
              <a:t>service </a:t>
            </a:r>
            <a:r>
              <a:rPr lang="ko-KR" altLang="en-US" sz="1000" dirty="0" smtClean="0"/>
              <a:t>확인</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Service Node </a:t>
            </a:r>
            <a:r>
              <a:rPr lang="ko-KR" altLang="en-US" sz="1000" b="1" dirty="0" smtClean="0"/>
              <a:t>제거</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kubectl</a:t>
            </a:r>
            <a:r>
              <a:rPr lang="en-US" altLang="ko-KR" sz="1000" dirty="0" smtClean="0"/>
              <a:t> delete svc {service name}</a:t>
            </a:r>
            <a:endParaRPr lang="ko-KR" altLang="en-US" sz="1000" dirty="0"/>
          </a:p>
        </p:txBody>
      </p:sp>
    </p:spTree>
    <p:extLst>
      <p:ext uri="{BB962C8B-B14F-4D97-AF65-F5344CB8AC3E}">
        <p14:creationId xmlns:p14="http://schemas.microsoft.com/office/powerpoint/2010/main" val="1761945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Service </a:t>
            </a:r>
            <a:r>
              <a:rPr lang="ko-KR" altLang="en-US" sz="1000" b="1" dirty="0" smtClean="0"/>
              <a:t>외부노출</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ko-KR" altLang="en-US" sz="1000" dirty="0" smtClean="0"/>
              <a:t>기본적으로 </a:t>
            </a:r>
            <a:r>
              <a:rPr lang="en-US" altLang="ko-KR" sz="1000" dirty="0" smtClean="0"/>
              <a:t>Service</a:t>
            </a:r>
            <a:r>
              <a:rPr lang="ko-KR" altLang="en-US" sz="1000" dirty="0" smtClean="0"/>
              <a:t>는 내부통신만 </a:t>
            </a:r>
            <a:r>
              <a:rPr lang="ko-KR" altLang="en-US" sz="1000" dirty="0" err="1" smtClean="0"/>
              <a:t>가능하기때문에</a:t>
            </a:r>
            <a:r>
              <a:rPr lang="ko-KR" altLang="en-US" sz="1000" dirty="0" smtClean="0"/>
              <a:t> 외부통신을 </a:t>
            </a:r>
            <a:r>
              <a:rPr lang="ko-KR" altLang="en-US" sz="1000" dirty="0" err="1" smtClean="0"/>
              <a:t>하기위해서는</a:t>
            </a:r>
            <a:r>
              <a:rPr lang="ko-KR" altLang="en-US" sz="1000" dirty="0" smtClean="0"/>
              <a:t> 아래와 같은 설정을 </a:t>
            </a:r>
            <a:r>
              <a:rPr lang="ko-KR" altLang="en-US" sz="1000" dirty="0" err="1" smtClean="0"/>
              <a:t>해야한다</a:t>
            </a:r>
            <a:r>
              <a:rPr lang="en-US" altLang="ko-KR" sz="1000" dirty="0" smtClean="0"/>
              <a:t>.</a:t>
            </a:r>
            <a:br>
              <a:rPr lang="en-US" altLang="ko-KR" sz="1000" dirty="0" smtClean="0"/>
            </a:br>
            <a:r>
              <a:rPr lang="en-US" altLang="ko-KR" sz="1000" dirty="0"/>
              <a:t/>
            </a:r>
            <a:br>
              <a:rPr lang="en-US" altLang="ko-KR" sz="1000" dirty="0"/>
            </a:br>
            <a:r>
              <a:rPr lang="en-US" altLang="ko-KR" sz="1000" dirty="0" smtClean="0"/>
              <a:t>vi </a:t>
            </a:r>
            <a:r>
              <a:rPr lang="en-US" altLang="ko-KR" sz="1000" dirty="0" err="1" smtClean="0"/>
              <a:t>service.yml</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apiVersion</a:t>
            </a:r>
            <a:r>
              <a:rPr lang="en-US" altLang="ko-KR" sz="1000" dirty="0" smtClean="0"/>
              <a:t>: v1</a:t>
            </a:r>
            <a:br>
              <a:rPr lang="en-US" altLang="ko-KR" sz="1000" dirty="0" smtClean="0"/>
            </a:br>
            <a:r>
              <a:rPr lang="en-US" altLang="ko-KR" sz="1000" dirty="0" smtClean="0"/>
              <a:t>kind: Service</a:t>
            </a:r>
            <a:br>
              <a:rPr lang="en-US" altLang="ko-KR" sz="1000" dirty="0" smtClean="0"/>
            </a:br>
            <a:r>
              <a:rPr lang="en-US" altLang="ko-KR" sz="1000" dirty="0" smtClean="0"/>
              <a:t>metadata:</a:t>
            </a:r>
            <a:br>
              <a:rPr lang="en-US" altLang="ko-KR" sz="1000" dirty="0" smtClean="0"/>
            </a:br>
            <a:r>
              <a:rPr lang="en-US" altLang="ko-KR" sz="1000" dirty="0" smtClean="0"/>
              <a:t>  name: </a:t>
            </a:r>
            <a:r>
              <a:rPr lang="en-US" altLang="ko-KR" sz="1000" dirty="0" err="1" smtClean="0"/>
              <a:t>sample_service</a:t>
            </a:r>
            <a:r>
              <a:rPr lang="en-US" altLang="ko-KR" sz="1000" dirty="0" smtClean="0"/>
              <a:t/>
            </a:r>
            <a:br>
              <a:rPr lang="en-US" altLang="ko-KR" sz="1000" dirty="0" smtClean="0"/>
            </a:br>
            <a:r>
              <a:rPr lang="en-US" altLang="ko-KR" sz="1000" dirty="0" smtClean="0"/>
              <a:t>spec:</a:t>
            </a:r>
            <a:br>
              <a:rPr lang="en-US" altLang="ko-KR" sz="1000" dirty="0" smtClean="0"/>
            </a:br>
            <a:r>
              <a:rPr lang="en-US" altLang="ko-KR" sz="1000" dirty="0" smtClean="0"/>
              <a:t>  selector:</a:t>
            </a:r>
            <a:br>
              <a:rPr lang="en-US" altLang="ko-KR" sz="1000" dirty="0" smtClean="0"/>
            </a:br>
            <a:r>
              <a:rPr lang="en-US" altLang="ko-KR" sz="1000" dirty="0" smtClean="0"/>
              <a:t>    app: </a:t>
            </a:r>
            <a:r>
              <a:rPr lang="en-US" altLang="ko-KR" sz="1000" dirty="0" err="1" smtClean="0"/>
              <a:t>sample_pod_label_app</a:t>
            </a:r>
            <a:r>
              <a:rPr lang="en-US" altLang="ko-KR" sz="1000" dirty="0" smtClean="0"/>
              <a:t/>
            </a:r>
            <a:br>
              <a:rPr lang="en-US" altLang="ko-KR" sz="1000" dirty="0" smtClean="0"/>
            </a:br>
            <a:r>
              <a:rPr lang="en-US" altLang="ko-KR" sz="1000" dirty="0" smtClean="0"/>
              <a:t>  ports:</a:t>
            </a:r>
            <a:br>
              <a:rPr lang="en-US" altLang="ko-KR" sz="1000" dirty="0" smtClean="0"/>
            </a:br>
            <a:r>
              <a:rPr lang="en-US" altLang="ko-KR" sz="1000" dirty="0" smtClean="0"/>
              <a:t>    - port: 8080</a:t>
            </a:r>
            <a:br>
              <a:rPr lang="en-US" altLang="ko-KR" sz="1000" dirty="0" smtClean="0"/>
            </a:br>
            <a:r>
              <a:rPr lang="en-US" altLang="ko-KR" sz="1000" dirty="0" smtClean="0"/>
              <a:t>      </a:t>
            </a:r>
            <a:r>
              <a:rPr lang="en-US" altLang="ko-KR" sz="1000" dirty="0" err="1" smtClean="0"/>
              <a:t>targetPort</a:t>
            </a:r>
            <a:r>
              <a:rPr lang="en-US" altLang="ko-KR" sz="1000" dirty="0" smtClean="0"/>
              <a:t>: 8010</a:t>
            </a:r>
            <a:br>
              <a:rPr lang="en-US" altLang="ko-KR" sz="1000" dirty="0" smtClean="0"/>
            </a:br>
            <a:r>
              <a:rPr lang="en-US" altLang="ko-KR" sz="1000" dirty="0"/>
              <a:t> </a:t>
            </a:r>
            <a:r>
              <a:rPr lang="en-US" altLang="ko-KR" sz="1000" dirty="0" smtClean="0"/>
              <a:t>     </a:t>
            </a:r>
            <a:r>
              <a:rPr lang="en-US" altLang="ko-KR" sz="1000" dirty="0" err="1" smtClean="0"/>
              <a:t>nodePort</a:t>
            </a:r>
            <a:r>
              <a:rPr lang="en-US" altLang="ko-KR" sz="1000" dirty="0" smtClean="0"/>
              <a:t>: 31000    # 31000 </a:t>
            </a:r>
            <a:r>
              <a:rPr lang="ko-KR" altLang="en-US" sz="1000" dirty="0" smtClean="0"/>
              <a:t>외부통신 </a:t>
            </a:r>
            <a:r>
              <a:rPr lang="en-US" altLang="ko-KR" sz="1000" dirty="0" smtClean="0"/>
              <a:t>port open / </a:t>
            </a:r>
            <a:r>
              <a:rPr lang="en-US" altLang="ko-KR" sz="1000" dirty="0" err="1" smtClean="0"/>
              <a:t>NodePort</a:t>
            </a:r>
            <a:r>
              <a:rPr lang="en-US" altLang="ko-KR" sz="1000" dirty="0" smtClean="0"/>
              <a:t> </a:t>
            </a:r>
            <a:r>
              <a:rPr lang="ko-KR" altLang="en-US" sz="1000" dirty="0" smtClean="0"/>
              <a:t>범위는 </a:t>
            </a:r>
            <a:r>
              <a:rPr lang="en-US" altLang="ko-KR" sz="1000" dirty="0" smtClean="0"/>
              <a:t>30000-32767</a:t>
            </a:r>
            <a:br>
              <a:rPr lang="en-US" altLang="ko-KR" sz="1000" dirty="0" smtClean="0"/>
            </a:br>
            <a:r>
              <a:rPr lang="en-US" altLang="ko-KR" sz="1000" dirty="0" smtClean="0"/>
              <a:t>  type: </a:t>
            </a:r>
            <a:r>
              <a:rPr lang="en-US" altLang="ko-KR" sz="1000" dirty="0" err="1" smtClean="0"/>
              <a:t>NodePort</a:t>
            </a:r>
            <a:r>
              <a:rPr lang="en-US" altLang="ko-KR" sz="1000" dirty="0" smtClean="0"/>
              <a:t>    # default</a:t>
            </a:r>
            <a:r>
              <a:rPr lang="ko-KR" altLang="en-US" sz="1000" dirty="0" smtClean="0"/>
              <a:t>는 </a:t>
            </a:r>
            <a:r>
              <a:rPr lang="en-US" altLang="ko-KR" sz="1000" dirty="0" err="1" smtClean="0"/>
              <a:t>ClusterIP</a:t>
            </a:r>
            <a:r>
              <a:rPr lang="en-US" altLang="ko-KR" sz="1000" dirty="0" smtClean="0"/>
              <a:t>(</a:t>
            </a:r>
            <a:r>
              <a:rPr lang="ko-KR" altLang="en-US" sz="1000" dirty="0" smtClean="0"/>
              <a:t>내부통신</a:t>
            </a:r>
            <a:r>
              <a:rPr lang="en-US" altLang="ko-KR" sz="1000" dirty="0" smtClean="0"/>
              <a:t>), </a:t>
            </a:r>
            <a:r>
              <a:rPr lang="en-US" altLang="ko-KR" sz="1000" dirty="0" err="1" smtClean="0"/>
              <a:t>NodePort</a:t>
            </a:r>
            <a:r>
              <a:rPr lang="en-US" altLang="ko-KR" sz="1000" dirty="0" smtClean="0"/>
              <a:t>(</a:t>
            </a:r>
            <a:r>
              <a:rPr lang="ko-KR" altLang="en-US" sz="1000" dirty="0" smtClean="0"/>
              <a:t>외부통신</a:t>
            </a:r>
            <a:r>
              <a:rPr lang="en-US" altLang="ko-KR" sz="1000" dirty="0" smtClean="0"/>
              <a:t>)</a:t>
            </a:r>
            <a:r>
              <a:rPr lang="ko-KR" altLang="en-US" sz="1000" dirty="0" smtClean="0"/>
              <a:t>로 설정</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err="1" smtClean="0"/>
              <a:t>NodePort</a:t>
            </a:r>
            <a:r>
              <a:rPr lang="en-US" altLang="ko-KR" sz="1000" b="1" dirty="0" smtClean="0"/>
              <a:t> </a:t>
            </a:r>
            <a:r>
              <a:rPr lang="ko-KR" altLang="en-US" sz="1000" b="1" dirty="0" smtClean="0"/>
              <a:t>단점</a:t>
            </a:r>
            <a:r>
              <a:rPr lang="en-US" altLang="ko-KR" sz="1000" dirty="0" smtClean="0"/>
              <a:t/>
            </a:r>
            <a:br>
              <a:rPr lang="en-US" altLang="ko-KR" sz="1000" dirty="0" smtClean="0"/>
            </a:br>
            <a:r>
              <a:rPr lang="en-US" altLang="ko-KR" sz="1000" dirty="0"/>
              <a:t/>
            </a:r>
            <a:br>
              <a:rPr lang="en-US" altLang="ko-KR" sz="1000" dirty="0"/>
            </a:br>
            <a:r>
              <a:rPr lang="ko-KR" altLang="en-US" sz="1000" dirty="0" smtClean="0"/>
              <a:t>서비스 </a:t>
            </a:r>
            <a:r>
              <a:rPr lang="en-US" altLang="ko-KR" sz="1000" dirty="0" smtClean="0"/>
              <a:t>Domain</a:t>
            </a:r>
            <a:r>
              <a:rPr lang="ko-KR" altLang="en-US" sz="1000" dirty="0" smtClean="0"/>
              <a:t>의 </a:t>
            </a:r>
            <a:r>
              <a:rPr lang="en-US" altLang="ko-KR" sz="1000" dirty="0" smtClean="0"/>
              <a:t>L/B </a:t>
            </a:r>
            <a:r>
              <a:rPr lang="ko-KR" altLang="en-US" sz="1000" dirty="0" smtClean="0"/>
              <a:t>한계</a:t>
            </a:r>
            <a:endParaRPr lang="ko-KR" altLang="en-US" sz="1000" dirty="0"/>
          </a:p>
        </p:txBody>
      </p:sp>
    </p:spTree>
    <p:extLst>
      <p:ext uri="{BB962C8B-B14F-4D97-AF65-F5344CB8AC3E}">
        <p14:creationId xmlns:p14="http://schemas.microsoft.com/office/powerpoint/2010/main" val="18775001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Ingress </a:t>
            </a:r>
            <a:r>
              <a:rPr lang="ko-KR" altLang="en-US" sz="1000" b="1" dirty="0" smtClean="0"/>
              <a:t>내부통신</a:t>
            </a: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a:t/>
            </a:r>
            <a:br>
              <a:rPr lang="en-US" altLang="ko-KR" sz="1000" b="1"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endParaRPr lang="ko-KR" altLang="en-US" sz="1000" dirty="0"/>
          </a:p>
        </p:txBody>
      </p:sp>
      <p:sp>
        <p:nvSpPr>
          <p:cNvPr id="2" name="TextBox 1"/>
          <p:cNvSpPr txBox="1"/>
          <p:nvPr/>
        </p:nvSpPr>
        <p:spPr>
          <a:xfrm>
            <a:off x="3085107" y="4117981"/>
            <a:ext cx="5923721" cy="2123658"/>
          </a:xfrm>
          <a:prstGeom prst="rect">
            <a:avLst/>
          </a:prstGeom>
          <a:noFill/>
          <a:ln>
            <a:solidFill>
              <a:schemeClr val="tx1"/>
            </a:solidFill>
          </a:ln>
        </p:spPr>
        <p:txBody>
          <a:bodyPr wrap="square" rtlCol="0">
            <a:spAutoFit/>
          </a:bodyPr>
          <a:lstStyle/>
          <a:p>
            <a:pPr algn="ctr"/>
            <a:r>
              <a:rPr lang="en-US" altLang="ko-KR" sz="1100" dirty="0" smtClean="0"/>
              <a:t>Master Node</a:t>
            </a:r>
          </a:p>
          <a:p>
            <a:endParaRPr lang="en-US" altLang="ko-KR" sz="1100" dirty="0"/>
          </a:p>
          <a:p>
            <a:endParaRPr lang="en-US" altLang="ko-KR" sz="1100" dirty="0" smtClean="0"/>
          </a:p>
          <a:p>
            <a:endParaRPr lang="en-US" altLang="ko-KR" sz="1100" dirty="0"/>
          </a:p>
          <a:p>
            <a:endParaRPr lang="en-US" altLang="ko-KR" sz="1100" dirty="0" smtClean="0"/>
          </a:p>
          <a:p>
            <a:endParaRPr lang="en-US" altLang="ko-KR" sz="1100" dirty="0"/>
          </a:p>
          <a:p>
            <a:endParaRPr lang="en-US" altLang="ko-KR" sz="1100" dirty="0" smtClean="0"/>
          </a:p>
          <a:p>
            <a:endParaRPr lang="en-US" altLang="ko-KR" sz="1100" dirty="0"/>
          </a:p>
          <a:p>
            <a:endParaRPr lang="en-US" altLang="ko-KR" sz="1100" dirty="0" smtClean="0"/>
          </a:p>
          <a:p>
            <a:endParaRPr lang="en-US" altLang="ko-KR" sz="1100" dirty="0"/>
          </a:p>
          <a:p>
            <a:endParaRPr lang="en-US" altLang="ko-KR" sz="1100" dirty="0" smtClean="0"/>
          </a:p>
          <a:p>
            <a:endParaRPr lang="en-US" altLang="ko-KR" sz="1100" dirty="0"/>
          </a:p>
        </p:txBody>
      </p:sp>
      <p:sp>
        <p:nvSpPr>
          <p:cNvPr id="6" name="TextBox 5"/>
          <p:cNvSpPr txBox="1"/>
          <p:nvPr/>
        </p:nvSpPr>
        <p:spPr>
          <a:xfrm>
            <a:off x="2361536" y="1521379"/>
            <a:ext cx="2311179" cy="1107996"/>
          </a:xfrm>
          <a:prstGeom prst="rect">
            <a:avLst/>
          </a:prstGeom>
          <a:noFill/>
          <a:ln>
            <a:solidFill>
              <a:schemeClr val="tx1"/>
            </a:solidFill>
          </a:ln>
        </p:spPr>
        <p:txBody>
          <a:bodyPr wrap="square" rtlCol="0">
            <a:spAutoFit/>
          </a:bodyPr>
          <a:lstStyle/>
          <a:p>
            <a:pPr algn="ctr"/>
            <a:r>
              <a:rPr lang="en-US" altLang="ko-KR" sz="1100" dirty="0" smtClean="0"/>
              <a:t>Worker1 Node</a:t>
            </a:r>
          </a:p>
          <a:p>
            <a:pPr algn="ctr"/>
            <a:endParaRPr lang="en-US" altLang="ko-KR" sz="1100" dirty="0"/>
          </a:p>
          <a:p>
            <a:pPr algn="ctr"/>
            <a:endParaRPr lang="en-US" altLang="ko-KR" sz="1100" dirty="0" smtClean="0"/>
          </a:p>
          <a:p>
            <a:pPr algn="ctr"/>
            <a:endParaRPr lang="en-US" altLang="ko-KR" sz="1100" dirty="0"/>
          </a:p>
          <a:p>
            <a:pPr algn="ctr"/>
            <a:endParaRPr lang="en-US" altLang="ko-KR" sz="1100" dirty="0" smtClean="0"/>
          </a:p>
          <a:p>
            <a:pPr algn="ctr"/>
            <a:endParaRPr lang="en-US" altLang="ko-KR" sz="1100" dirty="0"/>
          </a:p>
        </p:txBody>
      </p:sp>
      <p:sp>
        <p:nvSpPr>
          <p:cNvPr id="7" name="TextBox 6"/>
          <p:cNvSpPr txBox="1"/>
          <p:nvPr/>
        </p:nvSpPr>
        <p:spPr>
          <a:xfrm>
            <a:off x="5796499" y="456549"/>
            <a:ext cx="396238" cy="261610"/>
          </a:xfrm>
          <a:prstGeom prst="rect">
            <a:avLst/>
          </a:prstGeom>
          <a:noFill/>
          <a:ln>
            <a:solidFill>
              <a:schemeClr val="tx1"/>
            </a:solidFill>
          </a:ln>
        </p:spPr>
        <p:txBody>
          <a:bodyPr wrap="square" rtlCol="0">
            <a:spAutoFit/>
          </a:bodyPr>
          <a:lstStyle/>
          <a:p>
            <a:r>
              <a:rPr lang="en-US" altLang="ko-KR" sz="1100" dirty="0" smtClean="0"/>
              <a:t>L/4</a:t>
            </a:r>
          </a:p>
        </p:txBody>
      </p:sp>
      <p:sp>
        <p:nvSpPr>
          <p:cNvPr id="9" name="TextBox 8"/>
          <p:cNvSpPr txBox="1"/>
          <p:nvPr/>
        </p:nvSpPr>
        <p:spPr>
          <a:xfrm>
            <a:off x="2638506" y="1811842"/>
            <a:ext cx="658634" cy="261610"/>
          </a:xfrm>
          <a:prstGeom prst="rect">
            <a:avLst/>
          </a:prstGeom>
          <a:noFill/>
          <a:ln>
            <a:solidFill>
              <a:schemeClr val="tx1"/>
            </a:solidFill>
          </a:ln>
        </p:spPr>
        <p:txBody>
          <a:bodyPr wrap="square" rtlCol="0">
            <a:spAutoFit/>
          </a:bodyPr>
          <a:lstStyle/>
          <a:p>
            <a:pPr algn="ctr"/>
            <a:r>
              <a:rPr lang="en-US" altLang="ko-KR" sz="1100" dirty="0" smtClean="0"/>
              <a:t>App</a:t>
            </a:r>
            <a:endParaRPr lang="ko-KR" altLang="en-US" sz="1050" dirty="0"/>
          </a:p>
        </p:txBody>
      </p:sp>
      <p:sp>
        <p:nvSpPr>
          <p:cNvPr id="10" name="TextBox 9"/>
          <p:cNvSpPr txBox="1"/>
          <p:nvPr/>
        </p:nvSpPr>
        <p:spPr>
          <a:xfrm>
            <a:off x="2638506" y="2278835"/>
            <a:ext cx="1716157" cy="261610"/>
          </a:xfrm>
          <a:prstGeom prst="rect">
            <a:avLst/>
          </a:prstGeom>
          <a:noFill/>
          <a:ln>
            <a:solidFill>
              <a:schemeClr val="tx1"/>
            </a:solidFill>
          </a:ln>
        </p:spPr>
        <p:txBody>
          <a:bodyPr wrap="square" rtlCol="0">
            <a:spAutoFit/>
          </a:bodyPr>
          <a:lstStyle/>
          <a:p>
            <a:pPr algn="ctr"/>
            <a:r>
              <a:rPr lang="en-US" altLang="ko-KR" sz="1100" dirty="0" err="1" smtClean="0"/>
              <a:t>nginx</a:t>
            </a:r>
            <a:r>
              <a:rPr lang="en-US" altLang="ko-KR" sz="1100" dirty="0" smtClean="0"/>
              <a:t>-ingress-controller</a:t>
            </a:r>
            <a:endParaRPr lang="ko-KR" altLang="en-US" sz="1050" dirty="0"/>
          </a:p>
        </p:txBody>
      </p:sp>
      <p:sp>
        <p:nvSpPr>
          <p:cNvPr id="11" name="TextBox 10"/>
          <p:cNvSpPr txBox="1"/>
          <p:nvPr/>
        </p:nvSpPr>
        <p:spPr>
          <a:xfrm>
            <a:off x="3366054" y="4614094"/>
            <a:ext cx="1508098" cy="261610"/>
          </a:xfrm>
          <a:prstGeom prst="rect">
            <a:avLst/>
          </a:prstGeom>
          <a:noFill/>
          <a:ln>
            <a:solidFill>
              <a:schemeClr val="tx1"/>
            </a:solidFill>
          </a:ln>
        </p:spPr>
        <p:txBody>
          <a:bodyPr wrap="square" rtlCol="0">
            <a:spAutoFit/>
          </a:bodyPr>
          <a:lstStyle/>
          <a:p>
            <a:pPr algn="ctr"/>
            <a:r>
              <a:rPr lang="en-US" altLang="ko-KR" sz="1100" dirty="0" smtClean="0"/>
              <a:t>nginx-proxy-worker1</a:t>
            </a:r>
            <a:endParaRPr lang="ko-KR" altLang="en-US" sz="1050" dirty="0"/>
          </a:p>
        </p:txBody>
      </p:sp>
      <p:sp>
        <p:nvSpPr>
          <p:cNvPr id="12" name="TextBox 11"/>
          <p:cNvSpPr txBox="1"/>
          <p:nvPr/>
        </p:nvSpPr>
        <p:spPr>
          <a:xfrm>
            <a:off x="3366054" y="5102358"/>
            <a:ext cx="1794341" cy="261610"/>
          </a:xfrm>
          <a:prstGeom prst="rect">
            <a:avLst/>
          </a:prstGeom>
          <a:noFill/>
          <a:ln>
            <a:solidFill>
              <a:schemeClr val="tx1"/>
            </a:solidFill>
          </a:ln>
        </p:spPr>
        <p:txBody>
          <a:bodyPr wrap="square" rtlCol="0">
            <a:spAutoFit/>
          </a:bodyPr>
          <a:lstStyle/>
          <a:p>
            <a:pPr algn="ctr"/>
            <a:r>
              <a:rPr lang="en-US" altLang="ko-KR" sz="1100" dirty="0" smtClean="0"/>
              <a:t>Ingress-nginx-controller1</a:t>
            </a:r>
            <a:endParaRPr lang="ko-KR" altLang="en-US" sz="1050" dirty="0"/>
          </a:p>
        </p:txBody>
      </p:sp>
      <p:sp>
        <p:nvSpPr>
          <p:cNvPr id="3" name="직사각형 2"/>
          <p:cNvSpPr/>
          <p:nvPr/>
        </p:nvSpPr>
        <p:spPr>
          <a:xfrm>
            <a:off x="3228231" y="4451394"/>
            <a:ext cx="2075293" cy="1577803"/>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TextBox 12"/>
          <p:cNvSpPr txBox="1"/>
          <p:nvPr/>
        </p:nvSpPr>
        <p:spPr>
          <a:xfrm>
            <a:off x="6946786" y="4614094"/>
            <a:ext cx="1508098" cy="261610"/>
          </a:xfrm>
          <a:prstGeom prst="rect">
            <a:avLst/>
          </a:prstGeom>
          <a:noFill/>
          <a:ln>
            <a:solidFill>
              <a:schemeClr val="tx1"/>
            </a:solidFill>
          </a:ln>
        </p:spPr>
        <p:txBody>
          <a:bodyPr wrap="square" rtlCol="0">
            <a:spAutoFit/>
          </a:bodyPr>
          <a:lstStyle/>
          <a:p>
            <a:pPr algn="ctr"/>
            <a:r>
              <a:rPr lang="en-US" altLang="ko-KR" sz="1100" dirty="0" smtClean="0"/>
              <a:t>nginx-proxy-worker2</a:t>
            </a:r>
            <a:endParaRPr lang="ko-KR" altLang="en-US" sz="1050" dirty="0"/>
          </a:p>
        </p:txBody>
      </p:sp>
      <p:sp>
        <p:nvSpPr>
          <p:cNvPr id="14" name="TextBox 13"/>
          <p:cNvSpPr txBox="1"/>
          <p:nvPr/>
        </p:nvSpPr>
        <p:spPr>
          <a:xfrm>
            <a:off x="6946786" y="5102358"/>
            <a:ext cx="1783741" cy="261610"/>
          </a:xfrm>
          <a:prstGeom prst="rect">
            <a:avLst/>
          </a:prstGeom>
          <a:noFill/>
          <a:ln>
            <a:solidFill>
              <a:schemeClr val="tx1"/>
            </a:solidFill>
          </a:ln>
        </p:spPr>
        <p:txBody>
          <a:bodyPr wrap="square" rtlCol="0">
            <a:spAutoFit/>
          </a:bodyPr>
          <a:lstStyle/>
          <a:p>
            <a:pPr algn="ctr"/>
            <a:r>
              <a:rPr lang="en-US" altLang="ko-KR" sz="1100" dirty="0" smtClean="0"/>
              <a:t>Ingress-nginx-controller2</a:t>
            </a:r>
            <a:endParaRPr lang="ko-KR" altLang="en-US" sz="1050" dirty="0"/>
          </a:p>
        </p:txBody>
      </p:sp>
      <p:sp>
        <p:nvSpPr>
          <p:cNvPr id="15" name="직사각형 14"/>
          <p:cNvSpPr/>
          <p:nvPr/>
        </p:nvSpPr>
        <p:spPr>
          <a:xfrm>
            <a:off x="6808963" y="4451394"/>
            <a:ext cx="2072639" cy="1575878"/>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TextBox 15"/>
          <p:cNvSpPr txBox="1"/>
          <p:nvPr/>
        </p:nvSpPr>
        <p:spPr>
          <a:xfrm>
            <a:off x="3366054" y="5579880"/>
            <a:ext cx="1444487" cy="261610"/>
          </a:xfrm>
          <a:prstGeom prst="rect">
            <a:avLst/>
          </a:prstGeom>
          <a:noFill/>
          <a:ln>
            <a:solidFill>
              <a:schemeClr val="tx1"/>
            </a:solidFill>
          </a:ln>
        </p:spPr>
        <p:txBody>
          <a:bodyPr wrap="square" rtlCol="0">
            <a:spAutoFit/>
          </a:bodyPr>
          <a:lstStyle/>
          <a:p>
            <a:pPr algn="ctr"/>
            <a:r>
              <a:rPr lang="en-US" altLang="ko-KR" sz="1100" dirty="0" smtClean="0"/>
              <a:t>worker1 Node Pod</a:t>
            </a:r>
            <a:endParaRPr lang="ko-KR" altLang="en-US" sz="1050" dirty="0"/>
          </a:p>
        </p:txBody>
      </p:sp>
      <p:sp>
        <p:nvSpPr>
          <p:cNvPr id="18" name="TextBox 17"/>
          <p:cNvSpPr txBox="1"/>
          <p:nvPr/>
        </p:nvSpPr>
        <p:spPr>
          <a:xfrm>
            <a:off x="5717650" y="5604625"/>
            <a:ext cx="658634" cy="261610"/>
          </a:xfrm>
          <a:prstGeom prst="rect">
            <a:avLst/>
          </a:prstGeom>
          <a:noFill/>
          <a:ln>
            <a:solidFill>
              <a:schemeClr val="tx1"/>
            </a:solidFill>
          </a:ln>
        </p:spPr>
        <p:txBody>
          <a:bodyPr wrap="square" rtlCol="0">
            <a:spAutoFit/>
          </a:bodyPr>
          <a:lstStyle/>
          <a:p>
            <a:pPr algn="ctr"/>
            <a:r>
              <a:rPr lang="en-US" altLang="ko-KR" sz="1100" dirty="0" smtClean="0"/>
              <a:t>Service</a:t>
            </a:r>
            <a:endParaRPr lang="ko-KR" altLang="en-US" sz="1050" dirty="0"/>
          </a:p>
        </p:txBody>
      </p:sp>
      <p:sp>
        <p:nvSpPr>
          <p:cNvPr id="19" name="TextBox 18"/>
          <p:cNvSpPr txBox="1"/>
          <p:nvPr/>
        </p:nvSpPr>
        <p:spPr>
          <a:xfrm>
            <a:off x="6951427" y="5579880"/>
            <a:ext cx="1444487" cy="261610"/>
          </a:xfrm>
          <a:prstGeom prst="rect">
            <a:avLst/>
          </a:prstGeom>
          <a:noFill/>
          <a:ln>
            <a:solidFill>
              <a:schemeClr val="tx1"/>
            </a:solidFill>
          </a:ln>
        </p:spPr>
        <p:txBody>
          <a:bodyPr wrap="square" rtlCol="0">
            <a:spAutoFit/>
          </a:bodyPr>
          <a:lstStyle/>
          <a:p>
            <a:pPr algn="ctr"/>
            <a:r>
              <a:rPr lang="en-US" altLang="ko-KR" sz="1100" dirty="0" smtClean="0"/>
              <a:t>worker2 Node Pod</a:t>
            </a:r>
            <a:endParaRPr lang="ko-KR" altLang="en-US" sz="1050" dirty="0"/>
          </a:p>
        </p:txBody>
      </p:sp>
      <p:sp>
        <p:nvSpPr>
          <p:cNvPr id="20" name="TextBox 19"/>
          <p:cNvSpPr txBox="1"/>
          <p:nvPr/>
        </p:nvSpPr>
        <p:spPr>
          <a:xfrm>
            <a:off x="7276768" y="1519454"/>
            <a:ext cx="2311179" cy="1107996"/>
          </a:xfrm>
          <a:prstGeom prst="rect">
            <a:avLst/>
          </a:prstGeom>
          <a:noFill/>
          <a:ln>
            <a:solidFill>
              <a:schemeClr val="tx1"/>
            </a:solidFill>
          </a:ln>
        </p:spPr>
        <p:txBody>
          <a:bodyPr wrap="square" rtlCol="0">
            <a:spAutoFit/>
          </a:bodyPr>
          <a:lstStyle/>
          <a:p>
            <a:pPr algn="ctr"/>
            <a:r>
              <a:rPr lang="en-US" altLang="ko-KR" sz="1100" dirty="0" smtClean="0"/>
              <a:t>Worker2 Node</a:t>
            </a:r>
          </a:p>
          <a:p>
            <a:pPr algn="ctr"/>
            <a:endParaRPr lang="en-US" altLang="ko-KR" sz="1100" dirty="0"/>
          </a:p>
          <a:p>
            <a:pPr algn="ctr"/>
            <a:endParaRPr lang="en-US" altLang="ko-KR" sz="1100" dirty="0" smtClean="0"/>
          </a:p>
          <a:p>
            <a:pPr algn="ctr"/>
            <a:endParaRPr lang="en-US" altLang="ko-KR" sz="1100" dirty="0"/>
          </a:p>
          <a:p>
            <a:pPr algn="ctr"/>
            <a:endParaRPr lang="en-US" altLang="ko-KR" sz="1100" dirty="0" smtClean="0"/>
          </a:p>
          <a:p>
            <a:pPr algn="ctr"/>
            <a:endParaRPr lang="en-US" altLang="ko-KR" sz="1100" dirty="0"/>
          </a:p>
        </p:txBody>
      </p:sp>
      <p:sp>
        <p:nvSpPr>
          <p:cNvPr id="21" name="TextBox 20"/>
          <p:cNvSpPr txBox="1"/>
          <p:nvPr/>
        </p:nvSpPr>
        <p:spPr>
          <a:xfrm>
            <a:off x="7553738" y="1809917"/>
            <a:ext cx="658634" cy="261610"/>
          </a:xfrm>
          <a:prstGeom prst="rect">
            <a:avLst/>
          </a:prstGeom>
          <a:noFill/>
          <a:ln>
            <a:solidFill>
              <a:schemeClr val="tx1"/>
            </a:solidFill>
          </a:ln>
        </p:spPr>
        <p:txBody>
          <a:bodyPr wrap="square" rtlCol="0">
            <a:spAutoFit/>
          </a:bodyPr>
          <a:lstStyle/>
          <a:p>
            <a:pPr algn="ctr"/>
            <a:r>
              <a:rPr lang="en-US" altLang="ko-KR" sz="1100" dirty="0" smtClean="0"/>
              <a:t>App</a:t>
            </a:r>
            <a:endParaRPr lang="ko-KR" altLang="en-US" sz="1050" dirty="0"/>
          </a:p>
        </p:txBody>
      </p:sp>
      <p:sp>
        <p:nvSpPr>
          <p:cNvPr id="22" name="TextBox 21"/>
          <p:cNvSpPr txBox="1"/>
          <p:nvPr/>
        </p:nvSpPr>
        <p:spPr>
          <a:xfrm>
            <a:off x="7553738" y="2276910"/>
            <a:ext cx="1716157" cy="261610"/>
          </a:xfrm>
          <a:prstGeom prst="rect">
            <a:avLst/>
          </a:prstGeom>
          <a:noFill/>
          <a:ln>
            <a:solidFill>
              <a:schemeClr val="tx1"/>
            </a:solidFill>
          </a:ln>
        </p:spPr>
        <p:txBody>
          <a:bodyPr wrap="square" rtlCol="0">
            <a:spAutoFit/>
          </a:bodyPr>
          <a:lstStyle/>
          <a:p>
            <a:pPr algn="ctr"/>
            <a:r>
              <a:rPr lang="en-US" altLang="ko-KR" sz="1100" dirty="0" err="1" smtClean="0"/>
              <a:t>nginx</a:t>
            </a:r>
            <a:r>
              <a:rPr lang="en-US" altLang="ko-KR" sz="1100" dirty="0" smtClean="0"/>
              <a:t>-ingress-controller</a:t>
            </a:r>
            <a:endParaRPr lang="ko-KR" altLang="en-US" sz="1050" dirty="0"/>
          </a:p>
        </p:txBody>
      </p:sp>
      <p:cxnSp>
        <p:nvCxnSpPr>
          <p:cNvPr id="32" name="직선 화살표 연결선 31"/>
          <p:cNvCxnSpPr>
            <a:stCxn id="7" idx="2"/>
            <a:endCxn id="10" idx="3"/>
          </p:cNvCxnSpPr>
          <p:nvPr/>
        </p:nvCxnSpPr>
        <p:spPr>
          <a:xfrm flipH="1">
            <a:off x="4354663" y="718159"/>
            <a:ext cx="1639955" cy="1691481"/>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직선 화살표 연결선 33"/>
          <p:cNvCxnSpPr>
            <a:stCxn id="7" idx="2"/>
            <a:endCxn id="22" idx="1"/>
          </p:cNvCxnSpPr>
          <p:nvPr/>
        </p:nvCxnSpPr>
        <p:spPr>
          <a:xfrm>
            <a:off x="5994618" y="718159"/>
            <a:ext cx="1559120" cy="1689556"/>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직선 화살표 연결선 35"/>
          <p:cNvCxnSpPr>
            <a:stCxn id="10" idx="2"/>
            <a:endCxn id="11" idx="0"/>
          </p:cNvCxnSpPr>
          <p:nvPr/>
        </p:nvCxnSpPr>
        <p:spPr>
          <a:xfrm>
            <a:off x="3496585" y="2540445"/>
            <a:ext cx="623518" cy="2073649"/>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직선 화살표 연결선 37"/>
          <p:cNvCxnSpPr>
            <a:stCxn id="22" idx="2"/>
            <a:endCxn id="13" idx="0"/>
          </p:cNvCxnSpPr>
          <p:nvPr/>
        </p:nvCxnSpPr>
        <p:spPr>
          <a:xfrm flipH="1">
            <a:off x="7700835" y="2538520"/>
            <a:ext cx="710982" cy="2075574"/>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직선 화살표 연결선 39"/>
          <p:cNvCxnSpPr>
            <a:stCxn id="11" idx="2"/>
            <a:endCxn id="12" idx="0"/>
          </p:cNvCxnSpPr>
          <p:nvPr/>
        </p:nvCxnSpPr>
        <p:spPr>
          <a:xfrm>
            <a:off x="4120103" y="4875704"/>
            <a:ext cx="143122" cy="226654"/>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직선 화살표 연결선 41"/>
          <p:cNvCxnSpPr>
            <a:endCxn id="14" idx="0"/>
          </p:cNvCxnSpPr>
          <p:nvPr/>
        </p:nvCxnSpPr>
        <p:spPr>
          <a:xfrm>
            <a:off x="7700835" y="4875704"/>
            <a:ext cx="137822" cy="226654"/>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직선 화살표 연결선 43"/>
          <p:cNvCxnSpPr>
            <a:stCxn id="12" idx="3"/>
            <a:endCxn id="61" idx="1"/>
          </p:cNvCxnSpPr>
          <p:nvPr/>
        </p:nvCxnSpPr>
        <p:spPr>
          <a:xfrm flipV="1">
            <a:off x="5160395" y="4973204"/>
            <a:ext cx="526769" cy="259959"/>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직선 화살표 연결선 45"/>
          <p:cNvCxnSpPr>
            <a:stCxn id="14" idx="1"/>
            <a:endCxn id="61" idx="3"/>
          </p:cNvCxnSpPr>
          <p:nvPr/>
        </p:nvCxnSpPr>
        <p:spPr>
          <a:xfrm flipH="1" flipV="1">
            <a:off x="6405437" y="4973204"/>
            <a:ext cx="541349" cy="259959"/>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직선 화살표 연결선 47"/>
          <p:cNvCxnSpPr>
            <a:stCxn id="18" idx="1"/>
            <a:endCxn id="16" idx="3"/>
          </p:cNvCxnSpPr>
          <p:nvPr/>
        </p:nvCxnSpPr>
        <p:spPr>
          <a:xfrm flipH="1" flipV="1">
            <a:off x="4810541" y="5710685"/>
            <a:ext cx="907109" cy="2474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직선 화살표 연결선 49"/>
          <p:cNvCxnSpPr>
            <a:stCxn id="18" idx="3"/>
          </p:cNvCxnSpPr>
          <p:nvPr/>
        </p:nvCxnSpPr>
        <p:spPr>
          <a:xfrm flipV="1">
            <a:off x="6376284" y="5712804"/>
            <a:ext cx="570502" cy="2262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꺾인 연결선 51"/>
          <p:cNvCxnSpPr>
            <a:stCxn id="16" idx="1"/>
            <a:endCxn id="11" idx="1"/>
          </p:cNvCxnSpPr>
          <p:nvPr/>
        </p:nvCxnSpPr>
        <p:spPr>
          <a:xfrm rot="10800000">
            <a:off x="3366054" y="4810685"/>
            <a:ext cx="12700" cy="900000"/>
          </a:xfrm>
          <a:prstGeom prst="bentConnector3">
            <a:avLst>
              <a:gd name="adj1" fmla="val 5806953"/>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꺾인 연결선 54"/>
          <p:cNvCxnSpPr/>
          <p:nvPr/>
        </p:nvCxnSpPr>
        <p:spPr>
          <a:xfrm flipV="1">
            <a:off x="8395914" y="4784654"/>
            <a:ext cx="58970" cy="936000"/>
          </a:xfrm>
          <a:prstGeom prst="bentConnector3">
            <a:avLst>
              <a:gd name="adj1" fmla="val 2011306"/>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직선 화살표 연결선 58"/>
          <p:cNvCxnSpPr/>
          <p:nvPr/>
        </p:nvCxnSpPr>
        <p:spPr>
          <a:xfrm>
            <a:off x="10392355" y="635171"/>
            <a:ext cx="124835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10392355" y="365760"/>
            <a:ext cx="962108" cy="246221"/>
          </a:xfrm>
          <a:prstGeom prst="rect">
            <a:avLst/>
          </a:prstGeom>
          <a:noFill/>
          <a:ln>
            <a:noFill/>
          </a:ln>
        </p:spPr>
        <p:txBody>
          <a:bodyPr wrap="square" rtlCol="0">
            <a:spAutoFit/>
          </a:bodyPr>
          <a:lstStyle/>
          <a:p>
            <a:r>
              <a:rPr lang="en-US" altLang="ko-KR" sz="1000" dirty="0" smtClean="0"/>
              <a:t>L/B</a:t>
            </a:r>
            <a:endParaRPr lang="ko-KR" altLang="en-US" sz="1000" dirty="0"/>
          </a:p>
        </p:txBody>
      </p:sp>
      <p:sp>
        <p:nvSpPr>
          <p:cNvPr id="61" name="TextBox 60"/>
          <p:cNvSpPr txBox="1"/>
          <p:nvPr/>
        </p:nvSpPr>
        <p:spPr>
          <a:xfrm>
            <a:off x="5687164" y="4757760"/>
            <a:ext cx="718273" cy="430887"/>
          </a:xfrm>
          <a:prstGeom prst="rect">
            <a:avLst/>
          </a:prstGeom>
          <a:noFill/>
          <a:ln>
            <a:solidFill>
              <a:schemeClr val="tx1"/>
            </a:solidFill>
          </a:ln>
        </p:spPr>
        <p:txBody>
          <a:bodyPr wrap="square" rtlCol="0">
            <a:spAutoFit/>
          </a:bodyPr>
          <a:lstStyle/>
          <a:p>
            <a:pPr algn="ctr"/>
            <a:r>
              <a:rPr lang="en-US" altLang="ko-KR" sz="1100" dirty="0" smtClean="0"/>
              <a:t>Ingress Rule</a:t>
            </a:r>
            <a:endParaRPr lang="ko-KR" altLang="en-US" sz="1050" dirty="0"/>
          </a:p>
        </p:txBody>
      </p:sp>
      <p:cxnSp>
        <p:nvCxnSpPr>
          <p:cNvPr id="66" name="직선 화살표 연결선 65"/>
          <p:cNvCxnSpPr>
            <a:endCxn id="18" idx="0"/>
          </p:cNvCxnSpPr>
          <p:nvPr/>
        </p:nvCxnSpPr>
        <p:spPr>
          <a:xfrm>
            <a:off x="5994618" y="5188647"/>
            <a:ext cx="52349" cy="415978"/>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직선 화살표 연결선 66"/>
          <p:cNvCxnSpPr/>
          <p:nvPr/>
        </p:nvCxnSpPr>
        <p:spPr>
          <a:xfrm>
            <a:off x="10392355" y="1072228"/>
            <a:ext cx="1248355"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0392355" y="802817"/>
            <a:ext cx="962108" cy="246221"/>
          </a:xfrm>
          <a:prstGeom prst="rect">
            <a:avLst/>
          </a:prstGeom>
          <a:noFill/>
          <a:ln>
            <a:noFill/>
          </a:ln>
        </p:spPr>
        <p:txBody>
          <a:bodyPr wrap="square" rtlCol="0">
            <a:spAutoFit/>
          </a:bodyPr>
          <a:lstStyle/>
          <a:p>
            <a:r>
              <a:rPr lang="en-US" altLang="ko-KR" sz="1000" dirty="0" smtClean="0"/>
              <a:t>Flow</a:t>
            </a:r>
            <a:endParaRPr lang="ko-KR" altLang="en-US" sz="1000" dirty="0"/>
          </a:p>
        </p:txBody>
      </p:sp>
      <p:cxnSp>
        <p:nvCxnSpPr>
          <p:cNvPr id="78" name="꺾인 연결선 77"/>
          <p:cNvCxnSpPr/>
          <p:nvPr/>
        </p:nvCxnSpPr>
        <p:spPr>
          <a:xfrm rot="10800000">
            <a:off x="2638506" y="1933144"/>
            <a:ext cx="727548" cy="2772000"/>
          </a:xfrm>
          <a:prstGeom prst="bentConnector3">
            <a:avLst>
              <a:gd name="adj1" fmla="val 238524"/>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7" name="꺾인 연결선 86"/>
          <p:cNvCxnSpPr>
            <a:stCxn id="13" idx="3"/>
          </p:cNvCxnSpPr>
          <p:nvPr/>
        </p:nvCxnSpPr>
        <p:spPr>
          <a:xfrm flipH="1" flipV="1">
            <a:off x="8212372" y="1927125"/>
            <a:ext cx="242512" cy="2772000"/>
          </a:xfrm>
          <a:prstGeom prst="bentConnector4">
            <a:avLst>
              <a:gd name="adj1" fmla="val -812304"/>
              <a:gd name="adj2" fmla="val 100010"/>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직선 화살표 연결선 91"/>
          <p:cNvCxnSpPr/>
          <p:nvPr/>
        </p:nvCxnSpPr>
        <p:spPr>
          <a:xfrm>
            <a:off x="10392355" y="1509285"/>
            <a:ext cx="1248355" cy="0"/>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10392355" y="1239874"/>
            <a:ext cx="962108" cy="246221"/>
          </a:xfrm>
          <a:prstGeom prst="rect">
            <a:avLst/>
          </a:prstGeom>
          <a:noFill/>
          <a:ln>
            <a:noFill/>
          </a:ln>
        </p:spPr>
        <p:txBody>
          <a:bodyPr wrap="square" rtlCol="0">
            <a:spAutoFit/>
          </a:bodyPr>
          <a:lstStyle/>
          <a:p>
            <a:r>
              <a:rPr lang="en-US" altLang="ko-KR" sz="1000" dirty="0" smtClean="0"/>
              <a:t>Proxy</a:t>
            </a:r>
            <a:endParaRPr lang="ko-KR" altLang="en-US" sz="1000" dirty="0"/>
          </a:p>
        </p:txBody>
      </p:sp>
    </p:spTree>
    <p:extLst>
      <p:ext uri="{BB962C8B-B14F-4D97-AF65-F5344CB8AC3E}">
        <p14:creationId xmlns:p14="http://schemas.microsoft.com/office/powerpoint/2010/main" val="4196477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ko-KR" altLang="en-US" sz="1600" b="1" dirty="0" smtClean="0"/>
              <a:t>참고</a:t>
            </a:r>
            <a:r>
              <a:rPr lang="en-US" altLang="ko-KR" sz="1600" b="1" dirty="0" smtClean="0"/>
              <a:t/>
            </a:r>
            <a:br>
              <a:rPr lang="en-US" altLang="ko-KR" sz="1600" b="1" dirty="0" smtClean="0"/>
            </a:br>
            <a:r>
              <a:rPr lang="en-US" altLang="ko-KR" sz="1000" dirty="0"/>
              <a:t/>
            </a:r>
            <a:br>
              <a:rPr lang="en-US" altLang="ko-KR" sz="1000" dirty="0"/>
            </a:br>
            <a:r>
              <a:rPr lang="en-US" altLang="ko-KR" sz="1000" dirty="0"/>
              <a:t>https://kubernetes.io/ko/docs/concepts/workloads/controllers/_print</a:t>
            </a:r>
            <a:r>
              <a:rPr lang="en-US" altLang="ko-KR" sz="1000" dirty="0" smtClean="0"/>
              <a:t>/</a:t>
            </a:r>
            <a:br>
              <a:rPr lang="en-US" altLang="ko-KR" sz="1000" dirty="0" smtClean="0"/>
            </a:br>
            <a:r>
              <a:rPr lang="en-US" altLang="ko-KR" sz="1000" dirty="0"/>
              <a:t/>
            </a:r>
            <a:br>
              <a:rPr lang="en-US" altLang="ko-KR" sz="1000" dirty="0"/>
            </a:br>
            <a:r>
              <a:rPr lang="en-US" altLang="ko-KR" sz="1000" dirty="0"/>
              <a:t>https://subicura.com/k8s/guide/</a:t>
            </a:r>
            <a:endParaRPr lang="ko-KR" altLang="en-US" sz="1600" b="1" dirty="0"/>
          </a:p>
        </p:txBody>
      </p:sp>
    </p:spTree>
    <p:extLst>
      <p:ext uri="{BB962C8B-B14F-4D97-AF65-F5344CB8AC3E}">
        <p14:creationId xmlns:p14="http://schemas.microsoft.com/office/powerpoint/2010/main" val="2477329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Ingress </a:t>
            </a:r>
            <a:r>
              <a:rPr lang="ko-KR" altLang="en-US" sz="1000" b="1" dirty="0" smtClean="0"/>
              <a:t>설치</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addons.yml</a:t>
            </a:r>
            <a:r>
              <a:rPr lang="en-US" altLang="ko-KR" sz="1000" dirty="0"/>
              <a:t> </a:t>
            </a:r>
            <a:r>
              <a:rPr lang="ko-KR" altLang="en-US" sz="1000" dirty="0" smtClean="0"/>
              <a:t>에서 </a:t>
            </a:r>
            <a:r>
              <a:rPr lang="en-US" altLang="ko-KR" sz="1000" dirty="0" err="1" smtClean="0"/>
              <a:t>ingress_nginx_enabled</a:t>
            </a:r>
            <a:r>
              <a:rPr lang="en-US" altLang="ko-KR" sz="1000" dirty="0" smtClean="0"/>
              <a:t>: true </a:t>
            </a:r>
            <a:r>
              <a:rPr lang="ko-KR" altLang="en-US" sz="1000" dirty="0" smtClean="0"/>
              <a:t>로 설정하면 </a:t>
            </a:r>
            <a:r>
              <a:rPr lang="en-US" altLang="ko-KR" sz="1000" dirty="0" smtClean="0"/>
              <a:t>ingress-</a:t>
            </a:r>
            <a:r>
              <a:rPr lang="en-US" altLang="ko-KR" sz="1000" dirty="0" err="1" smtClean="0"/>
              <a:t>nginx</a:t>
            </a:r>
            <a:r>
              <a:rPr lang="en-US" altLang="ko-KR" sz="1000" dirty="0" smtClean="0"/>
              <a:t>-controller</a:t>
            </a:r>
            <a:r>
              <a:rPr lang="ko-KR" altLang="en-US" sz="1000" dirty="0" smtClean="0"/>
              <a:t>가 자동으로 설치된다</a:t>
            </a:r>
            <a:r>
              <a:rPr lang="en-US" altLang="ko-KR" sz="1000" dirty="0" smtClean="0"/>
              <a:t>.</a:t>
            </a:r>
            <a:br>
              <a:rPr lang="en-US" altLang="ko-KR" sz="1000" dirty="0" smtClean="0"/>
            </a:br>
            <a:r>
              <a:rPr lang="en-US" altLang="ko-KR" sz="1000" dirty="0" smtClean="0"/>
              <a:t/>
            </a:r>
            <a:br>
              <a:rPr lang="en-US" altLang="ko-KR" sz="1000" dirty="0" smtClean="0"/>
            </a:br>
            <a:r>
              <a:rPr lang="en-US" altLang="ko-KR" sz="1000" dirty="0" err="1" smtClean="0"/>
              <a:t>ansible</a:t>
            </a:r>
            <a:r>
              <a:rPr lang="ko-KR" altLang="en-US" sz="1000" dirty="0" smtClean="0"/>
              <a:t>방식으로 설치가 </a:t>
            </a:r>
            <a:r>
              <a:rPr lang="ko-KR" altLang="en-US" sz="1000" dirty="0" err="1" smtClean="0"/>
              <a:t>되기때문에</a:t>
            </a:r>
            <a:r>
              <a:rPr lang="ko-KR" altLang="en-US" sz="1000" dirty="0" smtClean="0"/>
              <a:t> </a:t>
            </a:r>
            <a:r>
              <a:rPr lang="en-US" altLang="ko-KR" sz="1000" dirty="0" smtClean="0"/>
              <a:t>ingress-</a:t>
            </a:r>
            <a:r>
              <a:rPr lang="en-US" altLang="ko-KR" sz="1000" dirty="0" err="1" smtClean="0"/>
              <a:t>nginx</a:t>
            </a:r>
            <a:r>
              <a:rPr lang="en-US" altLang="ko-KR" sz="1000" dirty="0" smtClean="0"/>
              <a:t> service</a:t>
            </a:r>
            <a:r>
              <a:rPr lang="ko-KR" altLang="en-US" sz="1000" dirty="0" smtClean="0"/>
              <a:t>는 </a:t>
            </a:r>
            <a:r>
              <a:rPr lang="en-US" altLang="ko-KR" sz="1000" dirty="0" err="1" smtClean="0"/>
              <a:t>daemonset</a:t>
            </a:r>
            <a:r>
              <a:rPr lang="ko-KR" altLang="en-US" sz="1000" dirty="0" smtClean="0"/>
              <a:t>으로 구성 및</a:t>
            </a:r>
            <a:r>
              <a:rPr lang="en-US" altLang="ko-KR" sz="1000" dirty="0" smtClean="0"/>
              <a:t/>
            </a:r>
            <a:br>
              <a:rPr lang="en-US" altLang="ko-KR" sz="1000" dirty="0" smtClean="0"/>
            </a:br>
            <a:r>
              <a:rPr lang="en-US" altLang="ko-KR" sz="1000" dirty="0"/>
              <a:t/>
            </a:r>
            <a:br>
              <a:rPr lang="en-US" altLang="ko-KR" sz="1000" dirty="0"/>
            </a:br>
            <a:r>
              <a:rPr lang="en-US" altLang="ko-KR" sz="1000" dirty="0" smtClean="0"/>
              <a:t>cluster</a:t>
            </a:r>
            <a:r>
              <a:rPr lang="ko-KR" altLang="en-US" sz="1000" dirty="0" smtClean="0"/>
              <a:t>의 </a:t>
            </a:r>
            <a:r>
              <a:rPr lang="en-US" altLang="ko-KR" sz="1000" dirty="0" smtClean="0"/>
              <a:t>worker node</a:t>
            </a:r>
            <a:r>
              <a:rPr lang="ko-KR" altLang="en-US" sz="1000" dirty="0" smtClean="0"/>
              <a:t>마다 </a:t>
            </a:r>
            <a:r>
              <a:rPr lang="en-US" altLang="ko-KR" sz="1000" dirty="0" smtClean="0"/>
              <a:t>ingress-</a:t>
            </a:r>
            <a:r>
              <a:rPr lang="en-US" altLang="ko-KR" sz="1000" dirty="0" err="1" smtClean="0"/>
              <a:t>nginx</a:t>
            </a:r>
            <a:r>
              <a:rPr lang="en-US" altLang="ko-KR" sz="1000" dirty="0" smtClean="0"/>
              <a:t>-controller(master node</a:t>
            </a:r>
            <a:r>
              <a:rPr lang="ko-KR" altLang="en-US" sz="1000" dirty="0" smtClean="0"/>
              <a:t>의 </a:t>
            </a:r>
            <a:r>
              <a:rPr lang="en-US" altLang="ko-KR" sz="1000" dirty="0" smtClean="0"/>
              <a:t>worker</a:t>
            </a:r>
            <a:r>
              <a:rPr lang="ko-KR" altLang="en-US" sz="1000" dirty="0" smtClean="0"/>
              <a:t> </a:t>
            </a:r>
            <a:r>
              <a:rPr lang="en-US" altLang="ko-KR" sz="1000" dirty="0" smtClean="0"/>
              <a:t>pod)</a:t>
            </a:r>
            <a:r>
              <a:rPr lang="ko-KR" altLang="en-US" sz="1000" dirty="0" smtClean="0"/>
              <a:t>할당 </a:t>
            </a:r>
            <a:r>
              <a:rPr lang="en-US" altLang="ko-KR" sz="1000" dirty="0" smtClean="0"/>
              <a:t>&lt; - &gt;</a:t>
            </a:r>
            <a:r>
              <a:rPr lang="ko-KR" altLang="en-US" sz="1000" dirty="0" smtClean="0"/>
              <a:t> </a:t>
            </a:r>
            <a:r>
              <a:rPr lang="en-US" altLang="ko-KR" sz="1000" dirty="0" err="1" smtClean="0"/>
              <a:t>nginx</a:t>
            </a:r>
            <a:r>
              <a:rPr lang="en-US" altLang="ko-KR" sz="1000" dirty="0" smtClean="0"/>
              <a:t>-ingress-controller(worker node) </a:t>
            </a:r>
            <a:r>
              <a:rPr lang="ko-KR" altLang="en-US" sz="1000" dirty="0" smtClean="0"/>
              <a:t>연결관계로 구성된다</a:t>
            </a:r>
            <a:r>
              <a:rPr lang="en-US" altLang="ko-KR" sz="1000" dirty="0" smtClean="0"/>
              <a:t>.</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Ingress </a:t>
            </a:r>
            <a:r>
              <a:rPr lang="ko-KR" altLang="en-US" sz="1000" b="1" dirty="0" smtClean="0"/>
              <a:t>설정</a:t>
            </a:r>
            <a:r>
              <a:rPr lang="en-US" altLang="ko-KR" sz="1000" dirty="0" smtClean="0"/>
              <a:t/>
            </a:r>
            <a:br>
              <a:rPr lang="en-US" altLang="ko-KR" sz="1000" dirty="0" smtClean="0"/>
            </a:br>
            <a:r>
              <a:rPr lang="en-US" altLang="ko-KR" sz="1000" dirty="0"/>
              <a:t/>
            </a:r>
            <a:br>
              <a:rPr lang="en-US" altLang="ko-KR" sz="1000" dirty="0"/>
            </a:br>
            <a:r>
              <a:rPr lang="en-US" altLang="ko-KR" sz="1000" dirty="0" smtClean="0"/>
              <a:t>Ingress</a:t>
            </a:r>
            <a:r>
              <a:rPr lang="ko-KR" altLang="en-US" sz="1000" dirty="0" smtClean="0"/>
              <a:t>는 </a:t>
            </a:r>
            <a:r>
              <a:rPr lang="en-US" altLang="ko-KR" sz="1000" dirty="0" err="1" smtClean="0"/>
              <a:t>Daemonset</a:t>
            </a:r>
            <a:r>
              <a:rPr lang="ko-KR" altLang="en-US" sz="1000" dirty="0" smtClean="0"/>
              <a:t>으로 구동되기 때문에 별도의 </a:t>
            </a:r>
            <a:r>
              <a:rPr lang="ko-KR" altLang="en-US" sz="1000" dirty="0" err="1" smtClean="0"/>
              <a:t>설치없이</a:t>
            </a:r>
            <a:r>
              <a:rPr lang="ko-KR" altLang="en-US" sz="1000" dirty="0" smtClean="0"/>
              <a:t> </a:t>
            </a:r>
            <a:r>
              <a:rPr lang="en-US" altLang="ko-KR" sz="1000" dirty="0" smtClean="0"/>
              <a:t>Ingress Rule</a:t>
            </a:r>
            <a:r>
              <a:rPr lang="ko-KR" altLang="en-US" sz="1000" dirty="0" smtClean="0"/>
              <a:t>만 설정하면 된다</a:t>
            </a:r>
            <a:r>
              <a:rPr lang="en-US" altLang="ko-KR" sz="1000" dirty="0" smtClean="0"/>
              <a:t>.</a:t>
            </a:r>
            <a:br>
              <a:rPr lang="en-US" altLang="ko-KR" sz="1000" dirty="0" smtClean="0"/>
            </a:br>
            <a:r>
              <a:rPr lang="en-US" altLang="ko-KR" sz="1000" dirty="0"/>
              <a:t/>
            </a:r>
            <a:br>
              <a:rPr lang="en-US" altLang="ko-KR" sz="1000" dirty="0"/>
            </a:br>
            <a:r>
              <a:rPr lang="en-US" altLang="ko-KR" sz="1000" dirty="0" smtClean="0"/>
              <a:t>vi </a:t>
            </a:r>
            <a:r>
              <a:rPr lang="en-US" altLang="ko-KR" sz="1000" dirty="0" err="1" smtClean="0"/>
              <a:t>ingress.yml</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apiVersion</a:t>
            </a:r>
            <a:r>
              <a:rPr lang="en-US" altLang="ko-KR" sz="1000" dirty="0" smtClean="0"/>
              <a:t>: networking.k8s.io/v1    # </a:t>
            </a:r>
            <a:r>
              <a:rPr lang="en-US" altLang="ko-KR" sz="1000" dirty="0" err="1" smtClean="0"/>
              <a:t>kubernetes</a:t>
            </a:r>
            <a:r>
              <a:rPr lang="en-US" altLang="ko-KR" sz="1000" dirty="0" smtClean="0"/>
              <a:t> v1.22 </a:t>
            </a:r>
            <a:r>
              <a:rPr lang="ko-KR" altLang="en-US" sz="1000" dirty="0" smtClean="0"/>
              <a:t>이후부터는 </a:t>
            </a:r>
            <a:r>
              <a:rPr lang="en-US" altLang="ko-KR" sz="1000" dirty="0" smtClean="0"/>
              <a:t>networking.k8s.io/v1, v1.22 </a:t>
            </a:r>
            <a:r>
              <a:rPr lang="ko-KR" altLang="en-US" sz="1000" dirty="0" smtClean="0"/>
              <a:t>이전 </a:t>
            </a:r>
            <a:r>
              <a:rPr lang="en-US" altLang="ko-KR" sz="1000" dirty="0" smtClean="0"/>
              <a:t>version</a:t>
            </a:r>
            <a:r>
              <a:rPr lang="ko-KR" altLang="en-US" sz="1000" dirty="0" smtClean="0"/>
              <a:t>은 </a:t>
            </a:r>
            <a:r>
              <a:rPr lang="en-US" altLang="ko-KR" sz="1000" dirty="0" smtClean="0"/>
              <a:t>extensions/v1beta1 </a:t>
            </a:r>
            <a:r>
              <a:rPr lang="ko-KR" altLang="en-US" sz="1000" dirty="0" smtClean="0"/>
              <a:t>사용</a:t>
            </a:r>
            <a:r>
              <a:rPr lang="en-US" altLang="ko-KR" sz="1000" dirty="0" smtClean="0"/>
              <a:t/>
            </a:r>
            <a:br>
              <a:rPr lang="en-US" altLang="ko-KR" sz="1000" dirty="0" smtClean="0"/>
            </a:br>
            <a:r>
              <a:rPr lang="en-US" altLang="ko-KR" sz="1000" dirty="0" smtClean="0"/>
              <a:t>kind: Ingress</a:t>
            </a:r>
            <a:br>
              <a:rPr lang="en-US" altLang="ko-KR" sz="1000" dirty="0" smtClean="0"/>
            </a:br>
            <a:r>
              <a:rPr lang="en-US" altLang="ko-KR" sz="1000" dirty="0" smtClean="0"/>
              <a:t>metadata:</a:t>
            </a:r>
            <a:br>
              <a:rPr lang="en-US" altLang="ko-KR" sz="1000" dirty="0" smtClean="0"/>
            </a:br>
            <a:r>
              <a:rPr lang="en-US" altLang="ko-KR" sz="1000" dirty="0"/>
              <a:t> </a:t>
            </a:r>
            <a:r>
              <a:rPr lang="en-US" altLang="ko-KR" sz="1000" dirty="0" smtClean="0"/>
              <a:t> name: ingress-service    # Ingress </a:t>
            </a:r>
            <a:r>
              <a:rPr lang="ko-KR" altLang="en-US" sz="1000" dirty="0" smtClean="0"/>
              <a:t>이름</a:t>
            </a:r>
            <a:r>
              <a:rPr lang="en-US" altLang="ko-KR" sz="1000" dirty="0" smtClean="0"/>
              <a:t/>
            </a:r>
            <a:br>
              <a:rPr lang="en-US" altLang="ko-KR" sz="1000" dirty="0" smtClean="0"/>
            </a:br>
            <a:r>
              <a:rPr lang="en-US" altLang="ko-KR" sz="1000" dirty="0"/>
              <a:t> </a:t>
            </a:r>
            <a:r>
              <a:rPr lang="en-US" altLang="ko-KR" sz="1000" dirty="0" smtClean="0"/>
              <a:t> namespace:    # Ingress namespace / </a:t>
            </a:r>
            <a:r>
              <a:rPr lang="ko-KR" altLang="en-US" sz="1000" dirty="0" smtClean="0"/>
              <a:t>설정하지 않으면 </a:t>
            </a:r>
            <a:r>
              <a:rPr lang="en-US" altLang="ko-KR" sz="1000" dirty="0" err="1" smtClean="0"/>
              <a:t>defaul</a:t>
            </a:r>
            <a:r>
              <a:rPr lang="ko-KR" altLang="en-US" sz="1000" dirty="0" smtClean="0"/>
              <a:t>로 </a:t>
            </a:r>
            <a:r>
              <a:rPr lang="ko-KR" altLang="en-US" sz="1000" dirty="0" err="1" smtClean="0"/>
              <a:t>셋팅</a:t>
            </a:r>
            <a:r>
              <a:rPr lang="ko-KR" altLang="en-US" sz="1000" dirty="0" smtClean="0"/>
              <a:t> </a:t>
            </a:r>
            <a:r>
              <a:rPr lang="en-US" altLang="ko-KR" sz="1000" dirty="0" smtClean="0"/>
              <a:t>-&gt; </a:t>
            </a:r>
            <a:r>
              <a:rPr lang="ko-KR" altLang="en-US" sz="1000" dirty="0" smtClean="0"/>
              <a:t>단</a:t>
            </a:r>
            <a:r>
              <a:rPr lang="en-US" altLang="ko-KR" sz="1000" dirty="0" smtClean="0"/>
              <a:t>, ingress</a:t>
            </a:r>
            <a:r>
              <a:rPr lang="ko-KR" altLang="en-US" sz="1000" dirty="0" smtClean="0"/>
              <a:t>와 </a:t>
            </a:r>
            <a:r>
              <a:rPr lang="en-US" altLang="ko-KR" sz="1000" dirty="0" smtClean="0"/>
              <a:t>service</a:t>
            </a:r>
            <a:r>
              <a:rPr lang="ko-KR" altLang="en-US" sz="1000" dirty="0" smtClean="0"/>
              <a:t>는 같은 </a:t>
            </a:r>
            <a:r>
              <a:rPr lang="en-US" altLang="ko-KR" sz="1000" dirty="0" smtClean="0"/>
              <a:t>namespace</a:t>
            </a:r>
            <a:r>
              <a:rPr lang="ko-KR" altLang="en-US" sz="1000" dirty="0" smtClean="0"/>
              <a:t>이어야 한다</a:t>
            </a:r>
            <a:r>
              <a:rPr lang="en-US" altLang="ko-KR" sz="1000" dirty="0" smtClean="0"/>
              <a:t>.</a:t>
            </a:r>
            <a:br>
              <a:rPr lang="en-US" altLang="ko-KR" sz="1000" dirty="0" smtClean="0"/>
            </a:br>
            <a:r>
              <a:rPr lang="en-US" altLang="ko-KR" sz="1000" dirty="0" smtClean="0"/>
              <a:t>spec:</a:t>
            </a:r>
            <a:br>
              <a:rPr lang="en-US" altLang="ko-KR" sz="1000" dirty="0" smtClean="0"/>
            </a:br>
            <a:r>
              <a:rPr lang="en-US" altLang="ko-KR" sz="1000" dirty="0" smtClean="0"/>
              <a:t>  rules:</a:t>
            </a:r>
            <a:br>
              <a:rPr lang="en-US" altLang="ko-KR" sz="1000" dirty="0" smtClean="0"/>
            </a:br>
            <a:r>
              <a:rPr lang="en-US" altLang="ko-KR" sz="1000" dirty="0"/>
              <a:t> </a:t>
            </a:r>
            <a:r>
              <a:rPr lang="en-US" altLang="ko-KR" sz="1000" dirty="0" smtClean="0"/>
              <a:t>   - host: kube.com    # </a:t>
            </a:r>
            <a:r>
              <a:rPr lang="ko-KR" altLang="en-US" sz="1000" dirty="0" smtClean="0"/>
              <a:t>접근 </a:t>
            </a:r>
            <a:r>
              <a:rPr lang="en-US" altLang="ko-KR" sz="1000" dirty="0" smtClean="0"/>
              <a:t>Domain</a:t>
            </a:r>
            <a:br>
              <a:rPr lang="en-US" altLang="ko-KR" sz="1000" dirty="0" smtClean="0"/>
            </a:br>
            <a:r>
              <a:rPr lang="en-US" altLang="ko-KR" sz="1000" dirty="0"/>
              <a:t> </a:t>
            </a:r>
            <a:r>
              <a:rPr lang="en-US" altLang="ko-KR" sz="1000" dirty="0" smtClean="0"/>
              <a:t>     http:</a:t>
            </a:r>
            <a:br>
              <a:rPr lang="en-US" altLang="ko-KR" sz="1000" dirty="0" smtClean="0"/>
            </a:br>
            <a:r>
              <a:rPr lang="en-US" altLang="ko-KR" sz="1000" dirty="0"/>
              <a:t> </a:t>
            </a:r>
            <a:r>
              <a:rPr lang="en-US" altLang="ko-KR" sz="1000" dirty="0" smtClean="0"/>
              <a:t>       paths:</a:t>
            </a:r>
            <a:br>
              <a:rPr lang="en-US" altLang="ko-KR" sz="1000" dirty="0" smtClean="0"/>
            </a:br>
            <a:r>
              <a:rPr lang="en-US" altLang="ko-KR" sz="1000" dirty="0"/>
              <a:t> </a:t>
            </a:r>
            <a:r>
              <a:rPr lang="en-US" altLang="ko-KR" sz="1000" dirty="0" smtClean="0"/>
              <a:t>         - </a:t>
            </a:r>
            <a:r>
              <a:rPr lang="en-US" altLang="ko-KR" sz="1000" dirty="0" err="1" smtClean="0"/>
              <a:t>pathType</a:t>
            </a:r>
            <a:r>
              <a:rPr lang="en-US" altLang="ko-KR" sz="1000" dirty="0" smtClean="0"/>
              <a:t>: Prefix    # Path </a:t>
            </a:r>
            <a:r>
              <a:rPr lang="ko-KR" altLang="en-US" sz="1000" dirty="0" err="1" smtClean="0"/>
              <a:t>매칭여부</a:t>
            </a:r>
            <a:r>
              <a:rPr lang="en-US" altLang="ko-KR" sz="1000" dirty="0" smtClean="0"/>
              <a:t/>
            </a:r>
            <a:br>
              <a:rPr lang="en-US" altLang="ko-KR" sz="1000" dirty="0" smtClean="0"/>
            </a:br>
            <a:r>
              <a:rPr lang="en-US" altLang="ko-KR" sz="1000" dirty="0"/>
              <a:t> </a:t>
            </a:r>
            <a:r>
              <a:rPr lang="en-US" altLang="ko-KR" sz="1000" dirty="0" smtClean="0"/>
              <a:t>           path: /    # </a:t>
            </a:r>
            <a:r>
              <a:rPr lang="ko-KR" altLang="en-US" sz="1000" dirty="0" smtClean="0"/>
              <a:t>접근경로 </a:t>
            </a:r>
            <a:r>
              <a:rPr lang="en-US" altLang="ko-KR" sz="1000" dirty="0" smtClean="0"/>
              <a:t>/ ‘/’</a:t>
            </a:r>
            <a:r>
              <a:rPr lang="ko-KR" altLang="en-US" sz="1000" dirty="0" smtClean="0"/>
              <a:t>는 모든 접근경로</a:t>
            </a:r>
            <a:r>
              <a:rPr lang="en-US" altLang="ko-KR" sz="1000" dirty="0" smtClean="0"/>
              <a:t/>
            </a:r>
            <a:br>
              <a:rPr lang="en-US" altLang="ko-KR" sz="1000" dirty="0" smtClean="0"/>
            </a:br>
            <a:r>
              <a:rPr lang="en-US" altLang="ko-KR" sz="1000" dirty="0"/>
              <a:t> </a:t>
            </a:r>
            <a:r>
              <a:rPr lang="en-US" altLang="ko-KR" sz="1000" dirty="0" smtClean="0"/>
              <a:t>           backend:</a:t>
            </a:r>
            <a:br>
              <a:rPr lang="en-US" altLang="ko-KR" sz="1000" dirty="0" smtClean="0"/>
            </a:br>
            <a:r>
              <a:rPr lang="en-US" altLang="ko-KR" sz="1000" dirty="0"/>
              <a:t> </a:t>
            </a:r>
            <a:r>
              <a:rPr lang="en-US" altLang="ko-KR" sz="1000" dirty="0" smtClean="0"/>
              <a:t>             service:</a:t>
            </a:r>
            <a:br>
              <a:rPr lang="en-US" altLang="ko-KR" sz="1000" dirty="0" smtClean="0"/>
            </a:br>
            <a:r>
              <a:rPr lang="en-US" altLang="ko-KR" sz="1000" dirty="0"/>
              <a:t> </a:t>
            </a:r>
            <a:r>
              <a:rPr lang="en-US" altLang="ko-KR" sz="1000" dirty="0" smtClean="0"/>
              <a:t>               name: </a:t>
            </a:r>
            <a:r>
              <a:rPr lang="en-US" altLang="ko-KR" sz="1000" dirty="0" err="1" smtClean="0"/>
              <a:t>sample_service</a:t>
            </a:r>
            <a:r>
              <a:rPr lang="en-US" altLang="ko-KR" sz="1000" dirty="0" smtClean="0"/>
              <a:t>    # L/B</a:t>
            </a:r>
            <a:r>
              <a:rPr lang="ko-KR" altLang="en-US" sz="1000" dirty="0" smtClean="0"/>
              <a:t>대상 </a:t>
            </a:r>
            <a:r>
              <a:rPr lang="en-US" altLang="ko-KR" sz="1000" dirty="0" smtClean="0"/>
              <a:t>Service </a:t>
            </a:r>
            <a:r>
              <a:rPr lang="ko-KR" altLang="en-US" sz="1000" dirty="0" smtClean="0"/>
              <a:t>이름</a:t>
            </a:r>
            <a:r>
              <a:rPr lang="en-US" altLang="ko-KR" sz="1000" dirty="0" smtClean="0"/>
              <a:t/>
            </a:r>
            <a:br>
              <a:rPr lang="en-US" altLang="ko-KR" sz="1000" dirty="0" smtClean="0"/>
            </a:br>
            <a:r>
              <a:rPr lang="en-US" altLang="ko-KR" sz="1000" dirty="0" smtClean="0"/>
              <a:t>                port:</a:t>
            </a:r>
            <a:br>
              <a:rPr lang="en-US" altLang="ko-KR" sz="1000" dirty="0" smtClean="0"/>
            </a:br>
            <a:r>
              <a:rPr lang="en-US" altLang="ko-KR" sz="1000" dirty="0"/>
              <a:t> </a:t>
            </a:r>
            <a:r>
              <a:rPr lang="en-US" altLang="ko-KR" sz="1000" dirty="0" smtClean="0"/>
              <a:t>                 number: 8080    # Service Port</a:t>
            </a:r>
            <a:endParaRPr lang="ko-KR" altLang="en-US" sz="1000" dirty="0"/>
          </a:p>
        </p:txBody>
      </p:sp>
    </p:spTree>
    <p:extLst>
      <p:ext uri="{BB962C8B-B14F-4D97-AF65-F5344CB8AC3E}">
        <p14:creationId xmlns:p14="http://schemas.microsoft.com/office/powerpoint/2010/main" val="3779523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Ingress </a:t>
            </a:r>
            <a:r>
              <a:rPr lang="ko-KR" altLang="en-US" sz="1000" b="1" dirty="0" smtClean="0"/>
              <a:t>배포</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kubectl</a:t>
            </a:r>
            <a:r>
              <a:rPr lang="en-US" altLang="ko-KR" sz="1000" dirty="0" smtClean="0"/>
              <a:t> apply -f </a:t>
            </a:r>
            <a:r>
              <a:rPr lang="en-US" altLang="ko-KR" sz="1000" dirty="0" err="1" smtClean="0"/>
              <a:t>ingress.yml</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b="1" dirty="0" smtClean="0"/>
              <a:t>Ingress Node </a:t>
            </a:r>
            <a:r>
              <a:rPr lang="ko-KR" altLang="en-US" sz="1000" b="1" dirty="0" smtClean="0"/>
              <a:t>확인</a:t>
            </a:r>
            <a:r>
              <a:rPr lang="en-US" altLang="ko-KR" sz="1000" dirty="0" smtClean="0"/>
              <a:t/>
            </a:r>
            <a:br>
              <a:rPr lang="en-US" altLang="ko-KR" sz="1000" dirty="0" smtClean="0"/>
            </a:br>
            <a:r>
              <a:rPr lang="en-US" altLang="ko-KR" sz="1000" dirty="0" smtClean="0"/>
              <a:t/>
            </a:r>
            <a:br>
              <a:rPr lang="en-US" altLang="ko-KR" sz="1000" dirty="0" smtClean="0"/>
            </a:br>
            <a:r>
              <a:rPr lang="ko-KR" altLang="en-US" sz="1000" dirty="0" smtClean="0"/>
              <a:t>각 </a:t>
            </a:r>
            <a:r>
              <a:rPr lang="en-US" altLang="ko-KR" sz="1000" dirty="0" smtClean="0"/>
              <a:t>worker node</a:t>
            </a:r>
            <a:r>
              <a:rPr lang="ko-KR" altLang="en-US" sz="1000" dirty="0" smtClean="0"/>
              <a:t>마다 </a:t>
            </a:r>
            <a:r>
              <a:rPr lang="en-US" altLang="ko-KR" sz="1000" dirty="0" smtClean="0"/>
              <a:t>ingress-</a:t>
            </a:r>
            <a:r>
              <a:rPr lang="en-US" altLang="ko-KR" sz="1000" dirty="0" err="1" smtClean="0"/>
              <a:t>nginx</a:t>
            </a:r>
            <a:r>
              <a:rPr lang="en-US" altLang="ko-KR" sz="1000" dirty="0" smtClean="0"/>
              <a:t>-controller</a:t>
            </a:r>
            <a:r>
              <a:rPr lang="ko-KR" altLang="en-US" sz="1000" dirty="0" smtClean="0"/>
              <a:t>가 구성되기 때문에 </a:t>
            </a:r>
            <a:r>
              <a:rPr lang="en-US" altLang="ko-KR" sz="1000" dirty="0" smtClean="0"/>
              <a:t>ingress </a:t>
            </a:r>
            <a:r>
              <a:rPr lang="ko-KR" altLang="en-US" sz="1000" dirty="0" smtClean="0"/>
              <a:t>접근 </a:t>
            </a:r>
            <a:r>
              <a:rPr lang="en-US" altLang="ko-KR" sz="1000" dirty="0" err="1" smtClean="0"/>
              <a:t>ip</a:t>
            </a:r>
            <a:r>
              <a:rPr lang="ko-KR" altLang="en-US" sz="1000" dirty="0" smtClean="0"/>
              <a:t>는 각 </a:t>
            </a:r>
            <a:r>
              <a:rPr lang="en-US" altLang="ko-KR" sz="1000" dirty="0" smtClean="0"/>
              <a:t>worker node</a:t>
            </a:r>
            <a:r>
              <a:rPr lang="ko-KR" altLang="en-US" sz="1000" dirty="0" smtClean="0"/>
              <a:t>의</a:t>
            </a:r>
            <a:r>
              <a:rPr lang="en-US" altLang="ko-KR" sz="1000" dirty="0"/>
              <a:t> </a:t>
            </a:r>
            <a:r>
              <a:rPr lang="en-US" altLang="ko-KR" sz="1000" dirty="0" err="1" smtClean="0"/>
              <a:t>ip</a:t>
            </a:r>
            <a:r>
              <a:rPr lang="ko-KR" altLang="en-US" sz="1000" dirty="0" smtClean="0"/>
              <a:t>이다</a:t>
            </a:r>
            <a:r>
              <a:rPr lang="en-US" altLang="ko-KR" sz="1000" dirty="0" smtClean="0"/>
              <a:t>.</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get </a:t>
            </a:r>
            <a:r>
              <a:rPr lang="en-US" altLang="ko-KR" sz="1000" dirty="0" err="1" smtClean="0"/>
              <a:t>ing</a:t>
            </a:r>
            <a:r>
              <a:rPr lang="en-US" altLang="ko-KR" sz="1000" dirty="0" smtClean="0"/>
              <a:t> -n {namespace} {ingress name}</a:t>
            </a:r>
            <a:br>
              <a:rPr lang="en-US" altLang="ko-KR" sz="1000" dirty="0" smtClean="0"/>
            </a:br>
            <a:r>
              <a:rPr lang="en-US" altLang="ko-KR" sz="1000" dirty="0" smtClean="0"/>
              <a:t/>
            </a:r>
            <a:br>
              <a:rPr lang="en-US" altLang="ko-KR" sz="1000" dirty="0" smtClean="0"/>
            </a:br>
            <a:r>
              <a:rPr lang="en-US" altLang="ko-KR" sz="1000" dirty="0" err="1" smtClean="0"/>
              <a:t>kubectl</a:t>
            </a:r>
            <a:r>
              <a:rPr lang="en-US" altLang="ko-KR" sz="1000" dirty="0" smtClean="0"/>
              <a:t> get </a:t>
            </a:r>
            <a:r>
              <a:rPr lang="en-US" altLang="ko-KR" sz="1000" dirty="0" err="1" smtClean="0"/>
              <a:t>ing</a:t>
            </a:r>
            <a:r>
              <a:rPr lang="en-US" altLang="ko-KR" sz="1000" dirty="0" smtClean="0"/>
              <a:t> -A    # </a:t>
            </a:r>
            <a:r>
              <a:rPr lang="ko-KR" altLang="en-US" sz="1000" dirty="0" smtClean="0"/>
              <a:t>모든 </a:t>
            </a:r>
            <a:r>
              <a:rPr lang="en-US" altLang="ko-KR" sz="1000" dirty="0" smtClean="0"/>
              <a:t>namespace</a:t>
            </a:r>
            <a:r>
              <a:rPr lang="ko-KR" altLang="en-US" sz="1000" dirty="0" smtClean="0"/>
              <a:t>의 </a:t>
            </a:r>
            <a:r>
              <a:rPr lang="en-US" altLang="ko-KR" sz="1000" dirty="0" smtClean="0"/>
              <a:t>ingress </a:t>
            </a:r>
            <a:r>
              <a:rPr lang="ko-KR" altLang="en-US" sz="1000" dirty="0" smtClean="0"/>
              <a:t>확인</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b="1" dirty="0" smtClean="0"/>
              <a:t>Ingress Node </a:t>
            </a:r>
            <a:r>
              <a:rPr lang="ko-KR" altLang="en-US" sz="1000" b="1" dirty="0" smtClean="0"/>
              <a:t>제거</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kubectl</a:t>
            </a:r>
            <a:r>
              <a:rPr lang="en-US" altLang="ko-KR" sz="1000" dirty="0" smtClean="0"/>
              <a:t> delete </a:t>
            </a:r>
            <a:r>
              <a:rPr lang="en-US" altLang="ko-KR" sz="1000" dirty="0" err="1" smtClean="0"/>
              <a:t>ing</a:t>
            </a:r>
            <a:r>
              <a:rPr lang="en-US" altLang="ko-KR" sz="1000" dirty="0" smtClean="0"/>
              <a:t> {ingress name}</a:t>
            </a:r>
            <a:endParaRPr lang="ko-KR" altLang="en-US" sz="1000" dirty="0"/>
          </a:p>
        </p:txBody>
      </p:sp>
    </p:spTree>
    <p:extLst>
      <p:ext uri="{BB962C8B-B14F-4D97-AF65-F5344CB8AC3E}">
        <p14:creationId xmlns:p14="http://schemas.microsoft.com/office/powerpoint/2010/main" val="26957773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ko-KR" altLang="en-US" sz="1000" b="1" dirty="0" smtClean="0"/>
              <a:t>로그 수집 </a:t>
            </a:r>
            <a:r>
              <a:rPr lang="en-US" altLang="ko-KR" sz="1000" b="1" dirty="0" smtClean="0"/>
              <a:t>( </a:t>
            </a:r>
            <a:r>
              <a:rPr lang="ko-KR" altLang="en-US" sz="1000" b="1" dirty="0" smtClean="0"/>
              <a:t>단순 </a:t>
            </a:r>
            <a:r>
              <a:rPr lang="en-US" altLang="ko-KR" sz="1000" b="1" dirty="0" smtClean="0"/>
              <a:t>Log </a:t>
            </a:r>
            <a:r>
              <a:rPr lang="ko-KR" altLang="en-US" sz="1000" b="1" dirty="0" smtClean="0"/>
              <a:t>보관 내용이기에 </a:t>
            </a:r>
            <a:r>
              <a:rPr lang="en-US" altLang="ko-KR" sz="1000" b="1" dirty="0" smtClean="0"/>
              <a:t>PV, PVC</a:t>
            </a:r>
            <a:r>
              <a:rPr lang="ko-KR" altLang="en-US" sz="1000" b="1" dirty="0" smtClean="0"/>
              <a:t>에 대해서는 생략한다</a:t>
            </a:r>
            <a:r>
              <a:rPr lang="en-US" altLang="ko-KR" sz="1000" b="1" dirty="0" smtClean="0"/>
              <a:t>. )</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kubernetes</a:t>
            </a:r>
            <a:r>
              <a:rPr lang="ko-KR" altLang="en-US" sz="1000" dirty="0" smtClean="0"/>
              <a:t>는 </a:t>
            </a:r>
            <a:r>
              <a:rPr lang="en-US" altLang="ko-KR" sz="1000" dirty="0" smtClean="0"/>
              <a:t>Pod</a:t>
            </a:r>
            <a:r>
              <a:rPr lang="ko-KR" altLang="en-US" sz="1000" dirty="0" smtClean="0"/>
              <a:t>의 </a:t>
            </a:r>
            <a:r>
              <a:rPr lang="en-US" altLang="ko-KR" sz="1000" dirty="0" smtClean="0"/>
              <a:t>Log</a:t>
            </a:r>
            <a:r>
              <a:rPr lang="ko-KR" altLang="en-US" sz="1000" dirty="0" smtClean="0"/>
              <a:t>를 </a:t>
            </a:r>
            <a:r>
              <a:rPr lang="en-US" altLang="ko-KR" sz="1000" dirty="0" smtClean="0"/>
              <a:t>/</a:t>
            </a:r>
            <a:r>
              <a:rPr lang="en-US" altLang="ko-KR" sz="1000" dirty="0" err="1" smtClean="0"/>
              <a:t>var</a:t>
            </a:r>
            <a:r>
              <a:rPr lang="en-US" altLang="ko-KR" sz="1000" dirty="0" smtClean="0"/>
              <a:t>/log/pods</a:t>
            </a:r>
            <a:r>
              <a:rPr lang="ko-KR" altLang="en-US" sz="1000" dirty="0" smtClean="0"/>
              <a:t>에 저장한다</a:t>
            </a:r>
            <a:r>
              <a:rPr lang="en-US" altLang="ko-KR" sz="1000" dirty="0" smtClean="0"/>
              <a:t>.</a:t>
            </a:r>
            <a:r>
              <a:rPr lang="en-US" altLang="ko-KR" sz="1000" dirty="0"/>
              <a:t/>
            </a:r>
            <a:br>
              <a:rPr lang="en-US" altLang="ko-KR" sz="1000" dirty="0"/>
            </a:br>
            <a:r>
              <a:rPr lang="en-US" altLang="ko-KR" sz="1000" dirty="0" smtClean="0"/>
              <a:t/>
            </a:r>
            <a:br>
              <a:rPr lang="en-US" altLang="ko-KR" sz="1000" dirty="0" smtClean="0"/>
            </a:br>
            <a:r>
              <a:rPr lang="en-US" altLang="ko-KR" sz="1000" dirty="0" smtClean="0"/>
              <a:t>Pod</a:t>
            </a:r>
            <a:r>
              <a:rPr lang="ko-KR" altLang="en-US" sz="1000" dirty="0" smtClean="0"/>
              <a:t>은 기본적으로 </a:t>
            </a:r>
            <a:r>
              <a:rPr lang="en-US" altLang="ko-KR" sz="1000" dirty="0" smtClean="0"/>
              <a:t>Log</a:t>
            </a:r>
            <a:r>
              <a:rPr lang="ko-KR" altLang="en-US" sz="1000" dirty="0" smtClean="0"/>
              <a:t>에 대해 </a:t>
            </a:r>
            <a:r>
              <a:rPr lang="en-US" altLang="ko-KR" sz="1000" dirty="0" err="1" smtClean="0"/>
              <a:t>EmptyDir</a:t>
            </a:r>
            <a:r>
              <a:rPr lang="en-US" altLang="ko-KR" sz="1000" dirty="0" smtClean="0"/>
              <a:t>(</a:t>
            </a:r>
            <a:r>
              <a:rPr lang="ko-KR" altLang="en-US" sz="1000" dirty="0" smtClean="0"/>
              <a:t>휘발성</a:t>
            </a:r>
            <a:r>
              <a:rPr lang="en-US" altLang="ko-KR" sz="1000" dirty="0" smtClean="0"/>
              <a:t>)</a:t>
            </a:r>
            <a:r>
              <a:rPr lang="ko-KR" altLang="en-US" sz="1000" dirty="0" smtClean="0"/>
              <a:t>로 관리하기 때문에 해당 </a:t>
            </a:r>
            <a:r>
              <a:rPr lang="en-US" altLang="ko-KR" sz="1000" dirty="0" smtClean="0"/>
              <a:t>Pod</a:t>
            </a:r>
            <a:r>
              <a:rPr lang="ko-KR" altLang="en-US" sz="1000" dirty="0" smtClean="0"/>
              <a:t>이 제거되면 </a:t>
            </a:r>
            <a:r>
              <a:rPr lang="en-US" altLang="ko-KR" sz="1000" dirty="0" smtClean="0"/>
              <a:t>Log</a:t>
            </a:r>
            <a:r>
              <a:rPr lang="ko-KR" altLang="en-US" sz="1000" dirty="0" smtClean="0"/>
              <a:t>들도 제거된다</a:t>
            </a:r>
            <a:r>
              <a:rPr lang="en-US" altLang="ko-KR" sz="1000" dirty="0" smtClean="0"/>
              <a:t>.</a:t>
            </a:r>
            <a:br>
              <a:rPr lang="en-US" altLang="ko-KR" sz="1000" dirty="0" smtClean="0"/>
            </a:br>
            <a:r>
              <a:rPr lang="en-US" altLang="ko-KR" sz="1000" dirty="0"/>
              <a:t/>
            </a:r>
            <a:br>
              <a:rPr lang="en-US" altLang="ko-KR" sz="1000" dirty="0"/>
            </a:br>
            <a:r>
              <a:rPr lang="ko-KR" altLang="en-US" sz="1000" dirty="0" smtClean="0"/>
              <a:t>그렇기 때문에 </a:t>
            </a:r>
            <a:r>
              <a:rPr lang="en-US" altLang="ko-KR" sz="1000" dirty="0" smtClean="0"/>
              <a:t>Volume Mount</a:t>
            </a:r>
            <a:r>
              <a:rPr lang="ko-KR" altLang="en-US" sz="1000" dirty="0" smtClean="0"/>
              <a:t>로 관리해야 한다</a:t>
            </a:r>
            <a:r>
              <a:rPr lang="en-US" altLang="ko-KR" sz="1000" dirty="0" smtClean="0"/>
              <a:t>.</a:t>
            </a:r>
            <a:r>
              <a:rPr lang="en-US" altLang="ko-KR" sz="1000" dirty="0"/>
              <a:t> </a:t>
            </a:r>
            <a:r>
              <a:rPr lang="en-US" altLang="ko-KR" sz="1000" dirty="0" smtClean="0"/>
              <a:t>( </a:t>
            </a:r>
            <a:r>
              <a:rPr lang="ko-KR" altLang="en-US" sz="1000" dirty="0" smtClean="0"/>
              <a:t>설정파일 수정 후 재실행 </a:t>
            </a:r>
            <a:r>
              <a:rPr lang="en-US" altLang="ko-KR" sz="1000" dirty="0" smtClean="0"/>
              <a:t>)</a:t>
            </a:r>
            <a:endParaRPr lang="ko-KR" altLang="en-US" sz="1000" dirty="0"/>
          </a:p>
        </p:txBody>
      </p:sp>
    </p:spTree>
    <p:extLst>
      <p:ext uri="{BB962C8B-B14F-4D97-AF65-F5344CB8AC3E}">
        <p14:creationId xmlns:p14="http://schemas.microsoft.com/office/powerpoint/2010/main" val="28288477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WAS Log Volume Mount</a:t>
            </a:r>
            <a:r>
              <a:rPr lang="en-US" altLang="ko-KR" sz="1000" dirty="0" smtClean="0"/>
              <a:t/>
            </a:r>
            <a:br>
              <a:rPr lang="en-US" altLang="ko-KR" sz="1000" dirty="0" smtClean="0"/>
            </a:br>
            <a:r>
              <a:rPr lang="en-US" altLang="ko-KR" sz="1000" dirty="0"/>
              <a:t/>
            </a:r>
            <a:br>
              <a:rPr lang="en-US" altLang="ko-KR" sz="1000" dirty="0"/>
            </a:br>
            <a:r>
              <a:rPr lang="en-US" altLang="ko-KR" sz="1000" dirty="0" smtClean="0"/>
              <a:t>vi </a:t>
            </a:r>
            <a:r>
              <a:rPr lang="en-US" altLang="ko-KR" sz="1000" dirty="0" err="1" smtClean="0"/>
              <a:t>deployment.yml</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apiVersion</a:t>
            </a:r>
            <a:r>
              <a:rPr lang="en-US" altLang="ko-KR" sz="1000" dirty="0" smtClean="0"/>
              <a:t>: apps/v1</a:t>
            </a:r>
            <a:br>
              <a:rPr lang="en-US" altLang="ko-KR" sz="1000" dirty="0" smtClean="0"/>
            </a:br>
            <a:r>
              <a:rPr lang="en-US" altLang="ko-KR" sz="1000" dirty="0" smtClean="0"/>
              <a:t>kind: Deployment</a:t>
            </a:r>
            <a:br>
              <a:rPr lang="en-US" altLang="ko-KR" sz="1000" dirty="0" smtClean="0"/>
            </a:br>
            <a:r>
              <a:rPr lang="en-US" altLang="ko-KR" sz="1000" dirty="0" smtClean="0"/>
              <a:t>metadata:</a:t>
            </a:r>
            <a:br>
              <a:rPr lang="en-US" altLang="ko-KR" sz="1000" dirty="0" smtClean="0"/>
            </a:br>
            <a:r>
              <a:rPr lang="en-US" altLang="ko-KR" sz="1000" dirty="0" smtClean="0"/>
              <a:t>  name: </a:t>
            </a:r>
            <a:r>
              <a:rPr lang="en-US" altLang="ko-KR" sz="1000" dirty="0" err="1" smtClean="0"/>
              <a:t>sample_deploy</a:t>
            </a:r>
            <a:r>
              <a:rPr lang="en-US" altLang="ko-KR" sz="1000" dirty="0" smtClean="0"/>
              <a:t/>
            </a:r>
            <a:br>
              <a:rPr lang="en-US" altLang="ko-KR" sz="1000" dirty="0" smtClean="0"/>
            </a:br>
            <a:r>
              <a:rPr lang="en-US" altLang="ko-KR" sz="1000" dirty="0" smtClean="0"/>
              <a:t>  namespace: sample</a:t>
            </a:r>
            <a:br>
              <a:rPr lang="en-US" altLang="ko-KR" sz="1000" dirty="0" smtClean="0"/>
            </a:br>
            <a:r>
              <a:rPr lang="en-US" altLang="ko-KR" sz="1000" dirty="0" smtClean="0"/>
              <a:t>  labels:</a:t>
            </a:r>
            <a:br>
              <a:rPr lang="en-US" altLang="ko-KR" sz="1000" dirty="0" smtClean="0"/>
            </a:br>
            <a:r>
              <a:rPr lang="en-US" altLang="ko-KR" sz="1000" dirty="0" smtClean="0"/>
              <a:t>    app: </a:t>
            </a:r>
            <a:r>
              <a:rPr lang="en-US" altLang="ko-KR" sz="1000" dirty="0" err="1" smtClean="0"/>
              <a:t>sample_deploy_app</a:t>
            </a:r>
            <a:r>
              <a:rPr lang="en-US" altLang="ko-KR" sz="1000" dirty="0" smtClean="0"/>
              <a:t/>
            </a:r>
            <a:br>
              <a:rPr lang="en-US" altLang="ko-KR" sz="1000" dirty="0" smtClean="0"/>
            </a:br>
            <a:r>
              <a:rPr lang="en-US" altLang="ko-KR" sz="1000" dirty="0" smtClean="0"/>
              <a:t>spec:</a:t>
            </a:r>
            <a:br>
              <a:rPr lang="en-US" altLang="ko-KR" sz="1000" dirty="0" smtClean="0"/>
            </a:br>
            <a:r>
              <a:rPr lang="en-US" altLang="ko-KR" sz="1000" dirty="0" smtClean="0"/>
              <a:t>  replicas: 2</a:t>
            </a:r>
            <a:br>
              <a:rPr lang="en-US" altLang="ko-KR" sz="1000" dirty="0" smtClean="0"/>
            </a:br>
            <a:r>
              <a:rPr lang="en-US" altLang="ko-KR" sz="1000" dirty="0" smtClean="0"/>
              <a:t>  strategy:</a:t>
            </a:r>
            <a:br>
              <a:rPr lang="en-US" altLang="ko-KR" sz="1000" dirty="0" smtClean="0"/>
            </a:br>
            <a:r>
              <a:rPr lang="en-US" altLang="ko-KR" sz="1000" dirty="0" smtClean="0"/>
              <a:t>    type: </a:t>
            </a:r>
            <a:r>
              <a:rPr lang="en-US" altLang="ko-KR" sz="1000" dirty="0" err="1" smtClean="0"/>
              <a:t>RollingUpdate</a:t>
            </a:r>
            <a:r>
              <a:rPr lang="en-US" altLang="ko-KR" sz="1000" dirty="0" smtClean="0"/>
              <a:t/>
            </a:r>
            <a:br>
              <a:rPr lang="en-US" altLang="ko-KR" sz="1000" dirty="0" smtClean="0"/>
            </a:br>
            <a:r>
              <a:rPr lang="en-US" altLang="ko-KR" sz="1000" dirty="0" smtClean="0"/>
              <a:t>    </a:t>
            </a:r>
            <a:r>
              <a:rPr lang="en-US" altLang="ko-KR" sz="1000" dirty="0" err="1" smtClean="0"/>
              <a:t>rollingUpdate</a:t>
            </a:r>
            <a:r>
              <a:rPr lang="en-US" altLang="ko-KR" sz="1000" dirty="0" smtClean="0"/>
              <a:t>:</a:t>
            </a:r>
            <a:br>
              <a:rPr lang="en-US" altLang="ko-KR" sz="1000" dirty="0" smtClean="0"/>
            </a:br>
            <a:r>
              <a:rPr lang="en-US" altLang="ko-KR" sz="1000" dirty="0" smtClean="0"/>
              <a:t>      </a:t>
            </a:r>
            <a:r>
              <a:rPr lang="en-US" altLang="ko-KR" sz="1000" dirty="0" err="1" smtClean="0"/>
              <a:t>maxSurge</a:t>
            </a:r>
            <a:r>
              <a:rPr lang="en-US" altLang="ko-KR" sz="1000" dirty="0" smtClean="0"/>
              <a:t>: 1</a:t>
            </a:r>
            <a:br>
              <a:rPr lang="en-US" altLang="ko-KR" sz="1000" dirty="0" smtClean="0"/>
            </a:br>
            <a:r>
              <a:rPr lang="en-US" altLang="ko-KR" sz="1000" dirty="0" smtClean="0"/>
              <a:t>      </a:t>
            </a:r>
            <a:r>
              <a:rPr lang="en-US" altLang="ko-KR" sz="1000" dirty="0" err="1" smtClean="0"/>
              <a:t>maxUnavailable</a:t>
            </a:r>
            <a:r>
              <a:rPr lang="en-US" altLang="ko-KR" sz="1000" dirty="0" smtClean="0"/>
              <a:t>: 0</a:t>
            </a:r>
            <a:br>
              <a:rPr lang="en-US" altLang="ko-KR" sz="1000" dirty="0" smtClean="0"/>
            </a:br>
            <a:r>
              <a:rPr lang="en-US" altLang="ko-KR" sz="1000" dirty="0" smtClean="0"/>
              <a:t>  selector:</a:t>
            </a:r>
            <a:br>
              <a:rPr lang="en-US" altLang="ko-KR" sz="1000" dirty="0" smtClean="0"/>
            </a:br>
            <a:r>
              <a:rPr lang="en-US" altLang="ko-KR" sz="1000" dirty="0" smtClean="0"/>
              <a:t>    </a:t>
            </a:r>
            <a:r>
              <a:rPr lang="en-US" altLang="ko-KR" sz="1000" dirty="0" err="1" smtClean="0"/>
              <a:t>matchLabels</a:t>
            </a:r>
            <a:r>
              <a:rPr lang="en-US" altLang="ko-KR" sz="1000" dirty="0" smtClean="0"/>
              <a:t>:</a:t>
            </a:r>
            <a:br>
              <a:rPr lang="en-US" altLang="ko-KR" sz="1000" dirty="0" smtClean="0"/>
            </a:br>
            <a:r>
              <a:rPr lang="en-US" altLang="ko-KR" sz="1000" dirty="0" smtClean="0"/>
              <a:t>      app: </a:t>
            </a:r>
            <a:r>
              <a:rPr lang="en-US" altLang="ko-KR" sz="1000" dirty="0" err="1" smtClean="0"/>
              <a:t>sample_pod_label_app</a:t>
            </a:r>
            <a:r>
              <a:rPr lang="en-US" altLang="ko-KR" sz="1000" dirty="0" smtClean="0"/>
              <a:t/>
            </a:r>
            <a:br>
              <a:rPr lang="en-US" altLang="ko-KR" sz="1000" dirty="0" smtClean="0"/>
            </a:br>
            <a:r>
              <a:rPr lang="en-US" altLang="ko-KR" sz="1000" dirty="0" smtClean="0"/>
              <a:t>  template:</a:t>
            </a:r>
            <a:br>
              <a:rPr lang="en-US" altLang="ko-KR" sz="1000" dirty="0" smtClean="0"/>
            </a:br>
            <a:r>
              <a:rPr lang="en-US" altLang="ko-KR" sz="1000" dirty="0" smtClean="0"/>
              <a:t>    metadata:</a:t>
            </a:r>
            <a:br>
              <a:rPr lang="en-US" altLang="ko-KR" sz="1000" dirty="0" smtClean="0"/>
            </a:br>
            <a:r>
              <a:rPr lang="en-US" altLang="ko-KR" sz="1000" dirty="0" smtClean="0"/>
              <a:t>      labels:</a:t>
            </a:r>
            <a:br>
              <a:rPr lang="en-US" altLang="ko-KR" sz="1000" dirty="0" smtClean="0"/>
            </a:br>
            <a:r>
              <a:rPr lang="en-US" altLang="ko-KR" sz="1000" dirty="0" smtClean="0"/>
              <a:t>        app: </a:t>
            </a:r>
            <a:r>
              <a:rPr lang="en-US" altLang="ko-KR" sz="1000" dirty="0" err="1" smtClean="0"/>
              <a:t>sample_pod_label_app</a:t>
            </a:r>
            <a:r>
              <a:rPr lang="en-US" altLang="ko-KR" sz="1000" dirty="0" smtClean="0"/>
              <a:t/>
            </a:r>
            <a:br>
              <a:rPr lang="en-US" altLang="ko-KR" sz="1000" dirty="0" smtClean="0"/>
            </a:br>
            <a:r>
              <a:rPr lang="en-US" altLang="ko-KR" sz="1000" dirty="0" smtClean="0"/>
              <a:t>    spec:</a:t>
            </a:r>
            <a:br>
              <a:rPr lang="en-US" altLang="ko-KR" sz="1000" dirty="0" smtClean="0"/>
            </a:br>
            <a:r>
              <a:rPr lang="en-US" altLang="ko-KR" sz="1000" dirty="0" smtClean="0"/>
              <a:t>      containers:</a:t>
            </a:r>
            <a:br>
              <a:rPr lang="en-US" altLang="ko-KR" sz="1000" dirty="0" smtClean="0"/>
            </a:br>
            <a:r>
              <a:rPr lang="en-US" altLang="ko-KR" sz="1000" dirty="0" smtClean="0"/>
              <a:t>        - name: </a:t>
            </a:r>
            <a:r>
              <a:rPr lang="en-US" altLang="ko-KR" sz="1000" dirty="0" err="1" smtClean="0"/>
              <a:t>sample_pod_app</a:t>
            </a:r>
            <a:r>
              <a:rPr lang="en-US" altLang="ko-KR" sz="1000" dirty="0" smtClean="0"/>
              <a:t/>
            </a:r>
            <a:br>
              <a:rPr lang="en-US" altLang="ko-KR" sz="1000" dirty="0" smtClean="0"/>
            </a:br>
            <a:r>
              <a:rPr lang="en-US" altLang="ko-KR" sz="1000" dirty="0" smtClean="0"/>
              <a:t>          image: </a:t>
            </a:r>
            <a:r>
              <a:rPr lang="en-US" altLang="ko-KR" sz="1000" dirty="0" err="1" smtClean="0"/>
              <a:t>image:version</a:t>
            </a:r>
            <a:r>
              <a:rPr lang="en-US" altLang="ko-KR" sz="1000" dirty="0" smtClean="0"/>
              <a:t/>
            </a:r>
            <a:br>
              <a:rPr lang="en-US" altLang="ko-KR" sz="1000" dirty="0" smtClean="0"/>
            </a:br>
            <a:r>
              <a:rPr lang="en-US" altLang="ko-KR" sz="1000" dirty="0" smtClean="0"/>
              <a:t>          resources:</a:t>
            </a:r>
            <a:br>
              <a:rPr lang="en-US" altLang="ko-KR" sz="1000" dirty="0" smtClean="0"/>
            </a:br>
            <a:r>
              <a:rPr lang="en-US" altLang="ko-KR" sz="1000" dirty="0" smtClean="0"/>
              <a:t>            requests:</a:t>
            </a:r>
            <a:br>
              <a:rPr lang="en-US" altLang="ko-KR" sz="1000" dirty="0" smtClean="0"/>
            </a:br>
            <a:r>
              <a:rPr lang="en-US" altLang="ko-KR" sz="1000" dirty="0" smtClean="0"/>
              <a:t>              memory: 256Mi</a:t>
            </a:r>
            <a:br>
              <a:rPr lang="en-US" altLang="ko-KR" sz="1000" dirty="0" smtClean="0"/>
            </a:br>
            <a:r>
              <a:rPr lang="en-US" altLang="ko-KR" sz="1000" dirty="0" smtClean="0"/>
              <a:t>              </a:t>
            </a:r>
            <a:r>
              <a:rPr lang="en-US" altLang="ko-KR" sz="1000" dirty="0" err="1" smtClean="0"/>
              <a:t>cpu</a:t>
            </a:r>
            <a:r>
              <a:rPr lang="en-US" altLang="ko-KR" sz="1000" dirty="0" smtClean="0"/>
              <a:t>: 250m</a:t>
            </a:r>
            <a:br>
              <a:rPr lang="en-US" altLang="ko-KR" sz="1000" dirty="0" smtClean="0"/>
            </a:br>
            <a:r>
              <a:rPr lang="en-US" altLang="ko-KR" sz="1000" dirty="0" smtClean="0"/>
              <a:t>            limits:</a:t>
            </a:r>
            <a:br>
              <a:rPr lang="en-US" altLang="ko-KR" sz="1000" dirty="0" smtClean="0"/>
            </a:br>
            <a:r>
              <a:rPr lang="en-US" altLang="ko-KR" sz="1000" dirty="0" smtClean="0"/>
              <a:t>              memory: 512Mi</a:t>
            </a:r>
            <a:br>
              <a:rPr lang="en-US" altLang="ko-KR" sz="1000" dirty="0" smtClean="0"/>
            </a:br>
            <a:r>
              <a:rPr lang="en-US" altLang="ko-KR" sz="1000" dirty="0" smtClean="0"/>
              <a:t>              </a:t>
            </a:r>
            <a:r>
              <a:rPr lang="en-US" altLang="ko-KR" sz="1000" dirty="0" err="1" smtClean="0"/>
              <a:t>cpu</a:t>
            </a:r>
            <a:r>
              <a:rPr lang="en-US" altLang="ko-KR" sz="1000" dirty="0" smtClean="0"/>
              <a:t>: 500m</a:t>
            </a:r>
            <a:br>
              <a:rPr lang="en-US" altLang="ko-KR" sz="1000" dirty="0" smtClean="0"/>
            </a:br>
            <a:r>
              <a:rPr lang="en-US" altLang="ko-KR" sz="1000" dirty="0" smtClean="0"/>
              <a:t/>
            </a:r>
            <a:br>
              <a:rPr lang="en-US" altLang="ko-KR" sz="1000" dirty="0" smtClean="0"/>
            </a:br>
            <a:r>
              <a:rPr lang="en-US" altLang="ko-KR" sz="1000" dirty="0" smtClean="0"/>
              <a:t>          ~ </a:t>
            </a:r>
            <a:r>
              <a:rPr lang="ko-KR" altLang="en-US" sz="1000" dirty="0" smtClean="0"/>
              <a:t>생략 </a:t>
            </a:r>
            <a:r>
              <a:rPr lang="en-US" altLang="ko-KR" sz="1000" dirty="0" smtClean="0"/>
              <a:t>~</a:t>
            </a:r>
            <a:br>
              <a:rPr lang="en-US" altLang="ko-KR" sz="1000" dirty="0" smtClean="0"/>
            </a:br>
            <a:r>
              <a:rPr lang="en-US" altLang="ko-KR" sz="1000" dirty="0" smtClean="0"/>
              <a:t/>
            </a:r>
            <a:br>
              <a:rPr lang="en-US" altLang="ko-KR" sz="1000" dirty="0" smtClean="0"/>
            </a:br>
            <a:r>
              <a:rPr lang="en-US" altLang="ko-KR" sz="1000" dirty="0"/>
              <a:t> </a:t>
            </a:r>
            <a:r>
              <a:rPr lang="en-US" altLang="ko-KR" sz="1000" dirty="0" smtClean="0"/>
              <a:t>         </a:t>
            </a:r>
            <a:r>
              <a:rPr lang="en-US" altLang="ko-KR" sz="1000" dirty="0" err="1" smtClean="0"/>
              <a:t>volumeMounts</a:t>
            </a:r>
            <a:r>
              <a:rPr lang="en-US" altLang="ko-KR" sz="1000" dirty="0" smtClean="0"/>
              <a:t>:    # Pod </a:t>
            </a:r>
            <a:r>
              <a:rPr lang="ko-KR" altLang="en-US" sz="1000" dirty="0" smtClean="0"/>
              <a:t>생성시 해당 </a:t>
            </a:r>
            <a:r>
              <a:rPr lang="en-US" altLang="ko-KR" sz="1000" dirty="0" err="1" smtClean="0"/>
              <a:t>mountPath</a:t>
            </a:r>
            <a:r>
              <a:rPr lang="ko-KR" altLang="en-US" sz="1000" dirty="0" smtClean="0"/>
              <a:t>는 </a:t>
            </a:r>
            <a:r>
              <a:rPr lang="en-US" altLang="ko-KR" sz="1000" dirty="0" smtClean="0"/>
              <a:t>root</a:t>
            </a:r>
            <a:r>
              <a:rPr lang="ko-KR" altLang="en-US" sz="1000" dirty="0" smtClean="0"/>
              <a:t>권한으로 생성</a:t>
            </a:r>
            <a:r>
              <a:rPr lang="en-US" altLang="ko-KR" sz="1000" dirty="0" smtClean="0"/>
              <a:t/>
            </a:r>
            <a:br>
              <a:rPr lang="en-US" altLang="ko-KR" sz="1000" dirty="0" smtClean="0"/>
            </a:br>
            <a:r>
              <a:rPr lang="en-US" altLang="ko-KR" sz="1000" dirty="0"/>
              <a:t> </a:t>
            </a:r>
            <a:r>
              <a:rPr lang="en-US" altLang="ko-KR" sz="1000" dirty="0" smtClean="0"/>
              <a:t>           - </a:t>
            </a:r>
            <a:r>
              <a:rPr lang="en-US" altLang="ko-KR" sz="1000" dirty="0" err="1" smtClean="0"/>
              <a:t>mountPath</a:t>
            </a:r>
            <a:r>
              <a:rPr lang="en-US" altLang="ko-KR" sz="1000" dirty="0" smtClean="0"/>
              <a:t>: /was/log    # Mount</a:t>
            </a:r>
            <a:r>
              <a:rPr lang="ko-KR" altLang="en-US" sz="1000" dirty="0" smtClean="0"/>
              <a:t>할 </a:t>
            </a:r>
            <a:r>
              <a:rPr lang="en-US" altLang="ko-KR" sz="1000" dirty="0" smtClean="0"/>
              <a:t>Pod </a:t>
            </a:r>
            <a:r>
              <a:rPr lang="ko-KR" altLang="en-US" sz="1000" dirty="0" smtClean="0"/>
              <a:t>내부</a:t>
            </a:r>
            <a:r>
              <a:rPr lang="en-US" altLang="ko-KR" sz="1000" dirty="0" smtClean="0"/>
              <a:t> </a:t>
            </a:r>
            <a:r>
              <a:rPr lang="ko-KR" altLang="en-US" sz="1000" dirty="0" smtClean="0"/>
              <a:t>경로</a:t>
            </a:r>
            <a:r>
              <a:rPr lang="en-US" altLang="ko-KR" sz="1000" dirty="0" smtClean="0"/>
              <a:t/>
            </a:r>
            <a:br>
              <a:rPr lang="en-US" altLang="ko-KR" sz="1000" dirty="0" smtClean="0"/>
            </a:br>
            <a:r>
              <a:rPr lang="en-US" altLang="ko-KR" sz="1000" dirty="0"/>
              <a:t> </a:t>
            </a:r>
            <a:r>
              <a:rPr lang="en-US" altLang="ko-KR" sz="1000" dirty="0" smtClean="0"/>
              <a:t>             name: </a:t>
            </a:r>
            <a:r>
              <a:rPr lang="en-US" altLang="ko-KR" sz="1000" dirty="0" err="1" smtClean="0"/>
              <a:t>was_log</a:t>
            </a:r>
            <a:r>
              <a:rPr lang="en-US" altLang="ko-KR" sz="1000" dirty="0" smtClean="0"/>
              <a:t>    # Mount</a:t>
            </a:r>
            <a:r>
              <a:rPr lang="ko-KR" altLang="en-US" sz="1000" dirty="0" smtClean="0"/>
              <a:t>할 </a:t>
            </a:r>
            <a:r>
              <a:rPr lang="en-US" altLang="ko-KR" sz="1000" dirty="0" smtClean="0"/>
              <a:t>Volume </a:t>
            </a:r>
            <a:r>
              <a:rPr lang="ko-KR" altLang="en-US" sz="1000" dirty="0" smtClean="0"/>
              <a:t>이름</a:t>
            </a:r>
            <a:r>
              <a:rPr lang="en-US" altLang="ko-KR" sz="1000" dirty="0" smtClean="0"/>
              <a:t/>
            </a:r>
            <a:br>
              <a:rPr lang="en-US" altLang="ko-KR" sz="1000" dirty="0" smtClean="0"/>
            </a:br>
            <a:r>
              <a:rPr lang="en-US" altLang="ko-KR" sz="1000" dirty="0"/>
              <a:t> </a:t>
            </a:r>
            <a:r>
              <a:rPr lang="en-US" altLang="ko-KR" sz="1000" dirty="0" smtClean="0"/>
              <a:t>   volumes:</a:t>
            </a:r>
            <a:br>
              <a:rPr lang="en-US" altLang="ko-KR" sz="1000" dirty="0" smtClean="0"/>
            </a:br>
            <a:r>
              <a:rPr lang="en-US" altLang="ko-KR" sz="1000" dirty="0"/>
              <a:t> </a:t>
            </a:r>
            <a:r>
              <a:rPr lang="en-US" altLang="ko-KR" sz="1000" dirty="0" smtClean="0"/>
              <a:t>     - name: </a:t>
            </a:r>
            <a:r>
              <a:rPr lang="en-US" altLang="ko-KR" sz="1000" dirty="0" err="1" smtClean="0"/>
              <a:t>was_log</a:t>
            </a:r>
            <a:r>
              <a:rPr lang="en-US" altLang="ko-KR" sz="1000" dirty="0" smtClean="0"/>
              <a:t>    # Volume </a:t>
            </a:r>
            <a:r>
              <a:rPr lang="ko-KR" altLang="en-US" sz="1000" dirty="0" smtClean="0"/>
              <a:t>이름</a:t>
            </a:r>
            <a:r>
              <a:rPr lang="en-US" altLang="ko-KR" sz="1000" dirty="0" smtClean="0"/>
              <a:t/>
            </a:r>
            <a:br>
              <a:rPr lang="en-US" altLang="ko-KR" sz="1000" dirty="0" smtClean="0"/>
            </a:br>
            <a:r>
              <a:rPr lang="en-US" altLang="ko-KR" sz="1000" dirty="0"/>
              <a:t> </a:t>
            </a:r>
            <a:r>
              <a:rPr lang="en-US" altLang="ko-KR" sz="1000" dirty="0" smtClean="0"/>
              <a:t>       </a:t>
            </a:r>
            <a:r>
              <a:rPr lang="en-US" altLang="ko-KR" sz="1000" dirty="0" err="1" smtClean="0"/>
              <a:t>hostPath</a:t>
            </a:r>
            <a:r>
              <a:rPr lang="en-US" altLang="ko-KR" sz="1000" dirty="0" smtClean="0"/>
              <a:t>:    # Local Volume </a:t>
            </a:r>
            <a:r>
              <a:rPr lang="ko-KR" altLang="en-US" sz="1000" dirty="0" smtClean="0"/>
              <a:t>설정</a:t>
            </a:r>
            <a:r>
              <a:rPr lang="en-US" altLang="ko-KR" sz="1000" dirty="0" smtClean="0"/>
              <a:t/>
            </a:r>
            <a:br>
              <a:rPr lang="en-US" altLang="ko-KR" sz="1000" dirty="0" smtClean="0"/>
            </a:br>
            <a:r>
              <a:rPr lang="en-US" altLang="ko-KR" sz="1000" dirty="0"/>
              <a:t> </a:t>
            </a:r>
            <a:r>
              <a:rPr lang="en-US" altLang="ko-KR" sz="1000" dirty="0" smtClean="0"/>
              <a:t>         path: /data    # Local Volume </a:t>
            </a:r>
            <a:r>
              <a:rPr lang="ko-KR" altLang="en-US" sz="1000" dirty="0" smtClean="0"/>
              <a:t>경로 </a:t>
            </a:r>
            <a:r>
              <a:rPr lang="en-US" altLang="ko-KR" sz="1000" dirty="0" smtClean="0"/>
              <a:t>-&gt; </a:t>
            </a:r>
            <a:r>
              <a:rPr lang="ko-KR" altLang="en-US" sz="1000" dirty="0" smtClean="0"/>
              <a:t>해당 경로가 없으면 </a:t>
            </a:r>
            <a:r>
              <a:rPr lang="en-US" altLang="ko-KR" sz="1000" dirty="0" smtClean="0"/>
              <a:t>Error</a:t>
            </a:r>
            <a:br>
              <a:rPr lang="en-US" altLang="ko-KR" sz="1000" dirty="0" smtClean="0"/>
            </a:br>
            <a:r>
              <a:rPr lang="en-US" altLang="ko-KR" sz="1000" dirty="0"/>
              <a:t> </a:t>
            </a:r>
            <a:r>
              <a:rPr lang="en-US" altLang="ko-KR" sz="1000" dirty="0" smtClean="0"/>
              <a:t>         type: Directory    # Path</a:t>
            </a:r>
            <a:r>
              <a:rPr lang="ko-KR" altLang="en-US" sz="1000" dirty="0" smtClean="0"/>
              <a:t>에 대한 정책</a:t>
            </a:r>
            <a:endParaRPr lang="ko-KR" altLang="en-US" sz="1000" dirty="0"/>
          </a:p>
        </p:txBody>
      </p:sp>
    </p:spTree>
    <p:extLst>
      <p:ext uri="{BB962C8B-B14F-4D97-AF65-F5344CB8AC3E}">
        <p14:creationId xmlns:p14="http://schemas.microsoft.com/office/powerpoint/2010/main" val="34505420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Web Log Volume Mount</a:t>
            </a:r>
            <a:r>
              <a:rPr lang="en-US" altLang="ko-KR" sz="1000" dirty="0" smtClean="0"/>
              <a:t> </a:t>
            </a:r>
            <a:br>
              <a:rPr lang="en-US" altLang="ko-KR" sz="1000" dirty="0" smtClean="0"/>
            </a:br>
            <a:r>
              <a:rPr lang="en-US" altLang="ko-KR" sz="1000" dirty="0"/>
              <a:t/>
            </a:r>
            <a:br>
              <a:rPr lang="en-US" altLang="ko-KR" sz="1000" dirty="0"/>
            </a:br>
            <a:r>
              <a:rPr lang="en-US" altLang="ko-KR" sz="1000" dirty="0" smtClean="0"/>
              <a:t>vi /</a:t>
            </a:r>
            <a:r>
              <a:rPr lang="en-US" altLang="ko-KR" sz="1000" dirty="0" err="1" smtClean="0"/>
              <a:t>etc</a:t>
            </a:r>
            <a:r>
              <a:rPr lang="en-US" altLang="ko-KR" sz="1000" dirty="0" smtClean="0"/>
              <a:t>/</a:t>
            </a:r>
            <a:r>
              <a:rPr lang="en-US" altLang="ko-KR" sz="1000" dirty="0" err="1" smtClean="0"/>
              <a:t>kubernetes</a:t>
            </a:r>
            <a:r>
              <a:rPr lang="en-US" altLang="ko-KR" sz="1000" dirty="0" smtClean="0"/>
              <a:t>/</a:t>
            </a:r>
            <a:r>
              <a:rPr lang="en-US" altLang="ko-KR" sz="1000" dirty="0" err="1" smtClean="0"/>
              <a:t>addons</a:t>
            </a:r>
            <a:r>
              <a:rPr lang="en-US" altLang="ko-KR" sz="1000" dirty="0" smtClean="0"/>
              <a:t>/</a:t>
            </a:r>
            <a:r>
              <a:rPr lang="en-US" altLang="ko-KR" sz="1000" dirty="0" err="1" smtClean="0"/>
              <a:t>ingress_nginx</a:t>
            </a:r>
            <a:r>
              <a:rPr lang="en-US" altLang="ko-KR" sz="1000" dirty="0" smtClean="0"/>
              <a:t>/ds-ingress-</a:t>
            </a:r>
            <a:r>
              <a:rPr lang="en-US" altLang="ko-KR" sz="1000" dirty="0" err="1" smtClean="0"/>
              <a:t>nginx</a:t>
            </a:r>
            <a:r>
              <a:rPr lang="en-US" altLang="ko-KR" sz="1000" dirty="0" smtClean="0"/>
              <a:t>-</a:t>
            </a:r>
            <a:r>
              <a:rPr lang="en-US" altLang="ko-KR" sz="1000" dirty="0" err="1" smtClean="0"/>
              <a:t>controller.yml</a:t>
            </a:r>
            <a:r>
              <a:rPr lang="en-US" altLang="ko-KR" sz="1000" dirty="0" smtClean="0"/>
              <a:t> -&gt; </a:t>
            </a:r>
            <a:r>
              <a:rPr lang="en-US" altLang="ko-KR" sz="1000" dirty="0" err="1" smtClean="0"/>
              <a:t>daemonset</a:t>
            </a:r>
            <a:r>
              <a:rPr lang="en-US" altLang="ko-KR" sz="1000" dirty="0" smtClean="0"/>
              <a:t> ingress-</a:t>
            </a:r>
            <a:r>
              <a:rPr lang="en-US" altLang="ko-KR" sz="1000" dirty="0" err="1" smtClean="0"/>
              <a:t>nginx</a:t>
            </a:r>
            <a:r>
              <a:rPr lang="en-US" altLang="ko-KR" sz="1000" dirty="0" smtClean="0"/>
              <a:t> service </a:t>
            </a:r>
            <a:r>
              <a:rPr lang="ko-KR" altLang="en-US" sz="1000" dirty="0" smtClean="0"/>
              <a:t>설정내용</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apiVersion</a:t>
            </a:r>
            <a:r>
              <a:rPr lang="en-US" altLang="ko-KR" sz="1000" dirty="0" smtClean="0"/>
              <a:t>: apps/v1</a:t>
            </a:r>
            <a:br>
              <a:rPr lang="en-US" altLang="ko-KR" sz="1000" dirty="0" smtClean="0"/>
            </a:br>
            <a:r>
              <a:rPr lang="en-US" altLang="ko-KR" sz="1000" dirty="0" smtClean="0"/>
              <a:t>kind: </a:t>
            </a:r>
            <a:r>
              <a:rPr lang="en-US" altLang="ko-KR" sz="1000" dirty="0" err="1" smtClean="0"/>
              <a:t>DaemonSet</a:t>
            </a:r>
            <a:r>
              <a:rPr lang="en-US" altLang="ko-KR" sz="1000" dirty="0" smtClean="0"/>
              <a:t/>
            </a:r>
            <a:br>
              <a:rPr lang="en-US" altLang="ko-KR" sz="1000" dirty="0" smtClean="0"/>
            </a:br>
            <a:r>
              <a:rPr lang="en-US" altLang="ko-KR" sz="1000" dirty="0" smtClean="0"/>
              <a:t>metadata:</a:t>
            </a:r>
            <a:br>
              <a:rPr lang="en-US" altLang="ko-KR" sz="1000" dirty="0" smtClean="0"/>
            </a:br>
            <a:r>
              <a:rPr lang="en-US" altLang="ko-KR" sz="1000" dirty="0"/>
              <a:t> </a:t>
            </a:r>
            <a:r>
              <a:rPr lang="en-US" altLang="ko-KR" sz="1000" dirty="0" smtClean="0"/>
              <a:t> name: ingress-</a:t>
            </a:r>
            <a:r>
              <a:rPr lang="en-US" altLang="ko-KR" sz="1000" dirty="0" err="1" smtClean="0"/>
              <a:t>nginx</a:t>
            </a:r>
            <a:r>
              <a:rPr lang="en-US" altLang="ko-KR" sz="1000" dirty="0" smtClean="0"/>
              <a:t>-controller</a:t>
            </a:r>
            <a:br>
              <a:rPr lang="en-US" altLang="ko-KR" sz="1000" dirty="0" smtClean="0"/>
            </a:br>
            <a:r>
              <a:rPr lang="en-US" altLang="ko-KR" sz="1000" dirty="0"/>
              <a:t> </a:t>
            </a:r>
            <a:r>
              <a:rPr lang="en-US" altLang="ko-KR" sz="1000" dirty="0" smtClean="0"/>
              <a:t> namespace: ingress-</a:t>
            </a:r>
            <a:r>
              <a:rPr lang="en-US" altLang="ko-KR" sz="1000" dirty="0" err="1" smtClean="0"/>
              <a:t>nginx</a:t>
            </a:r>
            <a:r>
              <a:rPr lang="en-US" altLang="ko-KR" sz="1000" dirty="0" smtClean="0"/>
              <a:t/>
            </a:r>
            <a:br>
              <a:rPr lang="en-US" altLang="ko-KR" sz="1000" dirty="0" smtClean="0"/>
            </a:br>
            <a:r>
              <a:rPr lang="en-US" altLang="ko-KR" sz="1000" dirty="0" smtClean="0"/>
              <a:t>  labels:</a:t>
            </a:r>
            <a:br>
              <a:rPr lang="en-US" altLang="ko-KR" sz="1000" dirty="0" smtClean="0"/>
            </a:br>
            <a:r>
              <a:rPr lang="en-US" altLang="ko-KR" sz="1000" dirty="0"/>
              <a:t> </a:t>
            </a:r>
            <a:r>
              <a:rPr lang="en-US" altLang="ko-KR" sz="1000" dirty="0" smtClean="0"/>
              <a:t>   app.kubernetes.io/name: ingress-</a:t>
            </a:r>
            <a:r>
              <a:rPr lang="en-US" altLang="ko-KR" sz="1000" dirty="0" err="1" smtClean="0"/>
              <a:t>nginx</a:t>
            </a:r>
            <a:r>
              <a:rPr lang="en-US" altLang="ko-KR" sz="1000" dirty="0" smtClean="0"/>
              <a:t/>
            </a:r>
            <a:br>
              <a:rPr lang="en-US" altLang="ko-KR" sz="1000" dirty="0" smtClean="0"/>
            </a:br>
            <a:r>
              <a:rPr lang="en-US" altLang="ko-KR" sz="1000" dirty="0"/>
              <a:t> </a:t>
            </a:r>
            <a:r>
              <a:rPr lang="en-US" altLang="ko-KR" sz="1000" dirty="0" smtClean="0"/>
              <a:t>   app.kubernetes.io/part-of: ingress-</a:t>
            </a:r>
            <a:r>
              <a:rPr lang="en-US" altLang="ko-KR" sz="1000" dirty="0" err="1" smtClean="0"/>
              <a:t>nginx</a:t>
            </a:r>
            <a:r>
              <a:rPr lang="en-US" altLang="ko-KR" sz="1000" dirty="0" smtClean="0"/>
              <a:t/>
            </a:r>
            <a:br>
              <a:rPr lang="en-US" altLang="ko-KR" sz="1000" dirty="0" smtClean="0"/>
            </a:br>
            <a:r>
              <a:rPr lang="en-US" altLang="ko-KR" sz="1000" dirty="0" smtClean="0"/>
              <a:t>spec:</a:t>
            </a:r>
            <a:br>
              <a:rPr lang="en-US" altLang="ko-KR" sz="1000" dirty="0" smtClean="0"/>
            </a:br>
            <a:r>
              <a:rPr lang="en-US" altLang="ko-KR" sz="1000" dirty="0"/>
              <a:t> </a:t>
            </a:r>
            <a:r>
              <a:rPr lang="en-US" altLang="ko-KR" sz="1000" dirty="0" smtClean="0"/>
              <a:t> selector:</a:t>
            </a:r>
            <a:br>
              <a:rPr lang="en-US" altLang="ko-KR" sz="1000" dirty="0" smtClean="0"/>
            </a:br>
            <a:r>
              <a:rPr lang="en-US" altLang="ko-KR" sz="1000" dirty="0"/>
              <a:t> </a:t>
            </a:r>
            <a:r>
              <a:rPr lang="en-US" altLang="ko-KR" sz="1000" dirty="0" smtClean="0"/>
              <a:t>   </a:t>
            </a:r>
            <a:r>
              <a:rPr lang="en-US" altLang="ko-KR" sz="1000" dirty="0" err="1" smtClean="0"/>
              <a:t>matchLabels</a:t>
            </a:r>
            <a:r>
              <a:rPr lang="en-US" altLang="ko-KR" sz="1000" dirty="0" smtClean="0"/>
              <a:t>:</a:t>
            </a:r>
            <a:br>
              <a:rPr lang="en-US" altLang="ko-KR" sz="1000" dirty="0" smtClean="0"/>
            </a:br>
            <a:r>
              <a:rPr lang="en-US" altLang="ko-KR" sz="1000" dirty="0"/>
              <a:t> </a:t>
            </a:r>
            <a:r>
              <a:rPr lang="en-US" altLang="ko-KR" sz="1000" dirty="0" smtClean="0"/>
              <a:t>     app.kubernetes.io/name: ingress-</a:t>
            </a:r>
            <a:r>
              <a:rPr lang="en-US" altLang="ko-KR" sz="1000" dirty="0" err="1" smtClean="0"/>
              <a:t>nginx</a:t>
            </a:r>
            <a:r>
              <a:rPr lang="en-US" altLang="ko-KR" sz="1000" dirty="0" smtClean="0"/>
              <a:t/>
            </a:r>
            <a:br>
              <a:rPr lang="en-US" altLang="ko-KR" sz="1000" dirty="0" smtClean="0"/>
            </a:br>
            <a:r>
              <a:rPr lang="en-US" altLang="ko-KR" sz="1000" dirty="0"/>
              <a:t> </a:t>
            </a:r>
            <a:r>
              <a:rPr lang="en-US" altLang="ko-KR" sz="1000" dirty="0" smtClean="0"/>
              <a:t>     app.kubernetes.io/part-of: ingress-</a:t>
            </a:r>
            <a:r>
              <a:rPr lang="en-US" altLang="ko-KR" sz="1000" dirty="0" err="1" smtClean="0"/>
              <a:t>nginx</a:t>
            </a:r>
            <a:r>
              <a:rPr lang="en-US" altLang="ko-KR" sz="1000" dirty="0" smtClean="0"/>
              <a:t/>
            </a:r>
            <a:br>
              <a:rPr lang="en-US" altLang="ko-KR" sz="1000" dirty="0" smtClean="0"/>
            </a:br>
            <a:r>
              <a:rPr lang="en-US" altLang="ko-KR" sz="1000" dirty="0"/>
              <a:t/>
            </a:r>
            <a:br>
              <a:rPr lang="en-US" altLang="ko-KR" sz="1000" dirty="0"/>
            </a:br>
            <a:r>
              <a:rPr lang="en-US" altLang="ko-KR" sz="1000" dirty="0" smtClean="0"/>
              <a:t>    ~ </a:t>
            </a:r>
            <a:r>
              <a:rPr lang="ko-KR" altLang="en-US" sz="1000" dirty="0" smtClean="0"/>
              <a:t>생략 </a:t>
            </a:r>
            <a:r>
              <a:rPr lang="en-US" altLang="ko-KR" sz="1000" dirty="0" smtClean="0"/>
              <a:t>~</a:t>
            </a:r>
            <a:br>
              <a:rPr lang="en-US" altLang="ko-KR" sz="1000" dirty="0" smtClean="0"/>
            </a:br>
            <a:r>
              <a:rPr lang="en-US" altLang="ko-KR" sz="1000" dirty="0"/>
              <a:t/>
            </a:r>
            <a:br>
              <a:rPr lang="en-US" altLang="ko-KR" sz="1000" dirty="0"/>
            </a:br>
            <a:r>
              <a:rPr lang="en-US" altLang="ko-KR" sz="1000" dirty="0" smtClean="0"/>
              <a:t>    </a:t>
            </a:r>
            <a:r>
              <a:rPr lang="en-US" altLang="ko-KR" sz="1000" dirty="0" err="1" smtClean="0"/>
              <a:t>initContainers</a:t>
            </a:r>
            <a:r>
              <a:rPr lang="en-US" altLang="ko-KR" sz="1000" dirty="0" smtClean="0"/>
              <a:t>:    # Container </a:t>
            </a:r>
            <a:r>
              <a:rPr lang="ko-KR" altLang="en-US" sz="1000" dirty="0" err="1" smtClean="0"/>
              <a:t>생성전</a:t>
            </a:r>
            <a:r>
              <a:rPr lang="ko-KR" altLang="en-US" sz="1000" dirty="0" smtClean="0"/>
              <a:t> </a:t>
            </a:r>
            <a:r>
              <a:rPr lang="en-US" altLang="ko-KR" sz="1000" dirty="0" err="1" smtClean="0"/>
              <a:t>Init</a:t>
            </a:r>
            <a:r>
              <a:rPr lang="en-US" altLang="ko-KR" sz="1000" dirty="0"/>
              <a:t> </a:t>
            </a:r>
            <a:r>
              <a:rPr lang="en-US" altLang="ko-KR" sz="1000" dirty="0" smtClean="0"/>
              <a:t>/ </a:t>
            </a:r>
            <a:r>
              <a:rPr lang="en-US" altLang="ko-KR" sz="1000" dirty="0" err="1" smtClean="0"/>
              <a:t>Init</a:t>
            </a:r>
            <a:r>
              <a:rPr lang="en-US" altLang="ko-KR" sz="1000" dirty="0" smtClean="0"/>
              <a:t> </a:t>
            </a:r>
            <a:r>
              <a:rPr lang="ko-KR" altLang="en-US" sz="1000" dirty="0" smtClean="0"/>
              <a:t>후 제거됨</a:t>
            </a:r>
            <a:r>
              <a:rPr lang="en-US" altLang="ko-KR" sz="1000" dirty="0" smtClean="0"/>
              <a:t/>
            </a:r>
            <a:br>
              <a:rPr lang="en-US" altLang="ko-KR" sz="1000" dirty="0" smtClean="0"/>
            </a:br>
            <a:r>
              <a:rPr lang="en-US" altLang="ko-KR" sz="1000" dirty="0"/>
              <a:t> </a:t>
            </a:r>
            <a:r>
              <a:rPr lang="en-US" altLang="ko-KR" sz="1000" dirty="0" smtClean="0"/>
              <a:t>     - name: ingress-</a:t>
            </a:r>
            <a:r>
              <a:rPr lang="en-US" altLang="ko-KR" sz="1000" dirty="0" err="1" smtClean="0"/>
              <a:t>nginx</a:t>
            </a:r>
            <a:r>
              <a:rPr lang="en-US" altLang="ko-KR" sz="1000" dirty="0" smtClean="0"/>
              <a:t>-controller-weblog-permission    # </a:t>
            </a:r>
            <a:r>
              <a:rPr lang="en-US" altLang="ko-KR" sz="1000" dirty="0" err="1" smtClean="0"/>
              <a:t>busybox</a:t>
            </a:r>
            <a:r>
              <a:rPr lang="en-US" altLang="ko-KR" sz="1000" dirty="0" smtClean="0"/>
              <a:t> </a:t>
            </a:r>
            <a:r>
              <a:rPr lang="ko-KR" altLang="en-US" sz="1000" dirty="0" smtClean="0"/>
              <a:t>이름</a:t>
            </a:r>
            <a:r>
              <a:rPr lang="en-US" altLang="ko-KR" sz="1000" dirty="0" smtClean="0"/>
              <a:t/>
            </a:r>
            <a:br>
              <a:rPr lang="en-US" altLang="ko-KR" sz="1000" dirty="0" smtClean="0"/>
            </a:br>
            <a:r>
              <a:rPr lang="en-US" altLang="ko-KR" sz="1000" dirty="0"/>
              <a:t> </a:t>
            </a:r>
            <a:r>
              <a:rPr lang="en-US" altLang="ko-KR" sz="1000" dirty="0" smtClean="0"/>
              <a:t>       image: </a:t>
            </a:r>
            <a:r>
              <a:rPr lang="en-US" altLang="ko-KR" sz="1000" dirty="0" err="1" smtClean="0"/>
              <a:t>busybox</a:t>
            </a:r>
            <a:r>
              <a:rPr lang="en-US" altLang="ko-KR" sz="1000" dirty="0" smtClean="0"/>
              <a:t/>
            </a:r>
            <a:br>
              <a:rPr lang="en-US" altLang="ko-KR" sz="1000" dirty="0" smtClean="0"/>
            </a:br>
            <a:r>
              <a:rPr lang="en-US" altLang="ko-KR" sz="1000" dirty="0"/>
              <a:t> </a:t>
            </a:r>
            <a:r>
              <a:rPr lang="en-US" altLang="ko-KR" sz="1000" dirty="0" smtClean="0"/>
              <a:t>       command: [“</a:t>
            </a:r>
            <a:r>
              <a:rPr lang="en-US" altLang="ko-KR" sz="1000" dirty="0" err="1" smtClean="0"/>
              <a:t>chown</a:t>
            </a:r>
            <a:r>
              <a:rPr lang="en-US" altLang="ko-KR" sz="1000" dirty="0" smtClean="0"/>
              <a:t>”, “101:101”, “/</a:t>
            </a:r>
            <a:r>
              <a:rPr lang="en-US" altLang="ko-KR" sz="1000" dirty="0" err="1" smtClean="0"/>
              <a:t>var</a:t>
            </a:r>
            <a:r>
              <a:rPr lang="en-US" altLang="ko-KR" sz="1000" dirty="0" smtClean="0"/>
              <a:t>/log/</a:t>
            </a:r>
            <a:r>
              <a:rPr lang="en-US" altLang="ko-KR" sz="1000" dirty="0" err="1" smtClean="0"/>
              <a:t>nginx</a:t>
            </a:r>
            <a:r>
              <a:rPr lang="en-US" altLang="ko-KR" sz="1000" dirty="0" smtClean="0"/>
              <a:t>/logs”]    #</a:t>
            </a:r>
            <a:r>
              <a:rPr lang="en-US" altLang="ko-KR" sz="1000" dirty="0"/>
              <a:t> </a:t>
            </a:r>
            <a:r>
              <a:rPr lang="en-US" altLang="ko-KR" sz="1000" dirty="0" smtClean="0"/>
              <a:t>registry.k8s.io/ingress-</a:t>
            </a:r>
            <a:r>
              <a:rPr lang="en-US" altLang="ko-KR" sz="1000" dirty="0" err="1" smtClean="0"/>
              <a:t>nginx</a:t>
            </a:r>
            <a:r>
              <a:rPr lang="en-US" altLang="ko-KR" sz="1000" dirty="0" smtClean="0"/>
              <a:t>/controller</a:t>
            </a:r>
            <a:r>
              <a:rPr lang="ko-KR" altLang="en-US" sz="1000" dirty="0" smtClean="0"/>
              <a:t>는 </a:t>
            </a:r>
            <a:r>
              <a:rPr lang="en-US" altLang="ko-KR" sz="1000" dirty="0" smtClean="0"/>
              <a:t>www-data(101) </a:t>
            </a:r>
            <a:r>
              <a:rPr lang="ko-KR" altLang="en-US" sz="1000" dirty="0" smtClean="0"/>
              <a:t>권한으로 설치된다</a:t>
            </a:r>
            <a:r>
              <a:rPr lang="en-US" altLang="ko-KR" sz="1000" dirty="0" smtClean="0"/>
              <a:t>.</a:t>
            </a:r>
            <a:br>
              <a:rPr lang="en-US" altLang="ko-KR" sz="1000" dirty="0" smtClean="0"/>
            </a:br>
            <a:r>
              <a:rPr lang="en-US" altLang="ko-KR" sz="1000" dirty="0"/>
              <a:t> </a:t>
            </a:r>
            <a:r>
              <a:rPr lang="en-US" altLang="ko-KR" sz="1000" dirty="0" smtClean="0"/>
              <a:t>                                                                                 # </a:t>
            </a:r>
            <a:r>
              <a:rPr lang="en-US" altLang="ko-KR" sz="1000" dirty="0" err="1" smtClean="0"/>
              <a:t>VolumeMount</a:t>
            </a:r>
            <a:r>
              <a:rPr lang="ko-KR" altLang="en-US" sz="1000" dirty="0" smtClean="0"/>
              <a:t>는 </a:t>
            </a:r>
            <a:r>
              <a:rPr lang="en-US" altLang="ko-KR" sz="1000" dirty="0" smtClean="0"/>
              <a:t>root</a:t>
            </a:r>
            <a:r>
              <a:rPr lang="ko-KR" altLang="en-US" sz="1000" dirty="0" smtClean="0"/>
              <a:t>권한으로 </a:t>
            </a:r>
            <a:r>
              <a:rPr lang="en-US" altLang="ko-KR" sz="1000" dirty="0" err="1" smtClean="0"/>
              <a:t>mountPath</a:t>
            </a:r>
            <a:r>
              <a:rPr lang="ko-KR" altLang="en-US" sz="1000" dirty="0" smtClean="0"/>
              <a:t>가 생성되는데</a:t>
            </a:r>
            <a:r>
              <a:rPr lang="en-US" altLang="ko-KR" sz="1000" dirty="0" smtClean="0"/>
              <a:t> </a:t>
            </a:r>
            <a:r>
              <a:rPr lang="en-US" altLang="ko-KR" sz="1000" dirty="0" err="1" smtClean="0"/>
              <a:t>nginx</a:t>
            </a:r>
            <a:r>
              <a:rPr lang="ko-KR" altLang="en-US" sz="1000" dirty="0" smtClean="0"/>
              <a:t>에서 </a:t>
            </a:r>
            <a:r>
              <a:rPr lang="en-US" altLang="ko-KR" sz="1000" dirty="0" smtClean="0"/>
              <a:t>log save</a:t>
            </a:r>
            <a:r>
              <a:rPr lang="ko-KR" altLang="en-US" sz="1000" dirty="0"/>
              <a:t>시</a:t>
            </a:r>
            <a:r>
              <a:rPr lang="en-US" altLang="ko-KR" sz="1000" dirty="0" smtClean="0"/>
              <a:t/>
            </a:r>
            <a:br>
              <a:rPr lang="en-US" altLang="ko-KR" sz="1000" dirty="0" smtClean="0"/>
            </a:br>
            <a:r>
              <a:rPr lang="en-US" altLang="ko-KR" sz="1000" dirty="0"/>
              <a:t> </a:t>
            </a:r>
            <a:r>
              <a:rPr lang="en-US" altLang="ko-KR" sz="1000" dirty="0" smtClean="0"/>
              <a:t>                                                                                 # www-data </a:t>
            </a:r>
            <a:r>
              <a:rPr lang="ko-KR" altLang="en-US" sz="1000" dirty="0" smtClean="0"/>
              <a:t>권한으로 </a:t>
            </a:r>
            <a:r>
              <a:rPr lang="en-US" altLang="ko-KR" sz="1000" dirty="0" smtClean="0"/>
              <a:t>root directory</a:t>
            </a:r>
            <a:r>
              <a:rPr lang="ko-KR" altLang="en-US" sz="1000" dirty="0" smtClean="0"/>
              <a:t>에 </a:t>
            </a:r>
            <a:r>
              <a:rPr lang="en-US" altLang="ko-KR" sz="1000" dirty="0" smtClean="0"/>
              <a:t>write</a:t>
            </a:r>
            <a:r>
              <a:rPr lang="ko-KR" altLang="en-US" sz="1000" dirty="0" smtClean="0"/>
              <a:t>가 불가능하기에  </a:t>
            </a:r>
            <a:r>
              <a:rPr lang="en-US" altLang="ko-KR" sz="1000" dirty="0" smtClean="0"/>
              <a:t>permission denied </a:t>
            </a:r>
            <a:r>
              <a:rPr lang="ko-KR" altLang="en-US" sz="1000" dirty="0" smtClean="0"/>
              <a:t>발생</a:t>
            </a:r>
            <a:r>
              <a:rPr lang="en-US" altLang="ko-KR" sz="1000" dirty="0" smtClean="0"/>
              <a:t/>
            </a:r>
            <a:br>
              <a:rPr lang="en-US" altLang="ko-KR" sz="1000" dirty="0" smtClean="0"/>
            </a:br>
            <a:r>
              <a:rPr lang="en-US" altLang="ko-KR" sz="1000" dirty="0"/>
              <a:t> </a:t>
            </a:r>
            <a:r>
              <a:rPr lang="en-US" altLang="ko-KR" sz="1000" dirty="0" smtClean="0"/>
              <a:t>                                                                                 # Container </a:t>
            </a:r>
            <a:r>
              <a:rPr lang="ko-KR" altLang="en-US" sz="1000" dirty="0" smtClean="0"/>
              <a:t>생성 전 </a:t>
            </a:r>
            <a:r>
              <a:rPr lang="en-US" altLang="ko-KR" sz="1000" dirty="0" err="1" smtClean="0"/>
              <a:t>MountPath</a:t>
            </a:r>
            <a:r>
              <a:rPr lang="ko-KR" altLang="en-US" sz="1000" dirty="0" smtClean="0"/>
              <a:t>에 대한 접근권한 변경</a:t>
            </a:r>
            <a:r>
              <a:rPr lang="en-US" altLang="ko-KR" sz="1000" dirty="0" smtClean="0"/>
              <a:t> (root -&gt; www-data)</a:t>
            </a:r>
            <a:br>
              <a:rPr lang="en-US" altLang="ko-KR" sz="1000" dirty="0" smtClean="0"/>
            </a:br>
            <a:r>
              <a:rPr lang="en-US" altLang="ko-KR" sz="1000" dirty="0"/>
              <a:t> </a:t>
            </a:r>
            <a:r>
              <a:rPr lang="en-US" altLang="ko-KR" sz="1000" dirty="0" smtClean="0"/>
              <a:t>       </a:t>
            </a:r>
            <a:r>
              <a:rPr lang="en-US" altLang="ko-KR" sz="1000" dirty="0" err="1" smtClean="0"/>
              <a:t>volumeMounts</a:t>
            </a:r>
            <a:r>
              <a:rPr lang="en-US" altLang="ko-KR" sz="1000" dirty="0" smtClean="0"/>
              <a:t>:</a:t>
            </a:r>
            <a:br>
              <a:rPr lang="en-US" altLang="ko-KR" sz="1000" dirty="0" smtClean="0"/>
            </a:br>
            <a:r>
              <a:rPr lang="en-US" altLang="ko-KR" sz="1000" dirty="0"/>
              <a:t> </a:t>
            </a:r>
            <a:r>
              <a:rPr lang="en-US" altLang="ko-KR" sz="1000" dirty="0" smtClean="0"/>
              <a:t>         - </a:t>
            </a:r>
            <a:r>
              <a:rPr lang="en-US" altLang="ko-KR" sz="1000" dirty="0" err="1" smtClean="0"/>
              <a:t>mountPath</a:t>
            </a:r>
            <a:r>
              <a:rPr lang="en-US" altLang="ko-KR" sz="1000" dirty="0" smtClean="0"/>
              <a:t>: /</a:t>
            </a:r>
            <a:r>
              <a:rPr lang="en-US" altLang="ko-KR" sz="1000" dirty="0" err="1" smtClean="0"/>
              <a:t>var</a:t>
            </a:r>
            <a:r>
              <a:rPr lang="en-US" altLang="ko-KR" sz="1000" dirty="0" smtClean="0"/>
              <a:t>/log/</a:t>
            </a:r>
            <a:r>
              <a:rPr lang="en-US" altLang="ko-KR" sz="1000" dirty="0" err="1" smtClean="0"/>
              <a:t>nginx</a:t>
            </a:r>
            <a:r>
              <a:rPr lang="en-US" altLang="ko-KR" sz="1000" dirty="0" smtClean="0"/>
              <a:t>/logs    # </a:t>
            </a:r>
            <a:r>
              <a:rPr lang="en-US" altLang="ko-KR" sz="1000" dirty="0" err="1" smtClean="0"/>
              <a:t>Init</a:t>
            </a:r>
            <a:r>
              <a:rPr lang="ko-KR" altLang="en-US" sz="1000" dirty="0" smtClean="0"/>
              <a:t>시 </a:t>
            </a:r>
            <a:r>
              <a:rPr lang="en-US" altLang="ko-KR" sz="1000" dirty="0" smtClean="0"/>
              <a:t>Mount</a:t>
            </a:r>
            <a:r>
              <a:rPr lang="ko-KR" altLang="en-US" sz="1000" dirty="0" smtClean="0"/>
              <a:t>할 </a:t>
            </a:r>
            <a:r>
              <a:rPr lang="en-US" altLang="ko-KR" sz="1000" dirty="0" smtClean="0"/>
              <a:t>Pod </a:t>
            </a:r>
            <a:r>
              <a:rPr lang="ko-KR" altLang="en-US" sz="1000" dirty="0" smtClean="0"/>
              <a:t>내부 경로</a:t>
            </a:r>
            <a:r>
              <a:rPr lang="en-US" altLang="ko-KR" sz="1000" dirty="0" smtClean="0"/>
              <a:t/>
            </a:r>
            <a:br>
              <a:rPr lang="en-US" altLang="ko-KR" sz="1000" dirty="0" smtClean="0"/>
            </a:br>
            <a:r>
              <a:rPr lang="en-US" altLang="ko-KR" sz="1000" dirty="0"/>
              <a:t> </a:t>
            </a:r>
            <a:r>
              <a:rPr lang="en-US" altLang="ko-KR" sz="1000" dirty="0" smtClean="0"/>
              <a:t>           name: </a:t>
            </a:r>
            <a:r>
              <a:rPr lang="en-US" altLang="ko-KR" sz="1000" dirty="0" err="1" smtClean="0"/>
              <a:t>web_log</a:t>
            </a:r>
            <a:r>
              <a:rPr lang="en-US" altLang="ko-KR" sz="1000" dirty="0" smtClean="0"/>
              <a:t>    # </a:t>
            </a:r>
            <a:r>
              <a:rPr lang="en-US" altLang="ko-KR" sz="1000" dirty="0" err="1" smtClean="0"/>
              <a:t>Init</a:t>
            </a:r>
            <a:r>
              <a:rPr lang="ko-KR" altLang="en-US" sz="1000" dirty="0" smtClean="0"/>
              <a:t>시 </a:t>
            </a:r>
            <a:r>
              <a:rPr lang="en-US" altLang="ko-KR" sz="1000" dirty="0" smtClean="0"/>
              <a:t>Mount</a:t>
            </a:r>
            <a:r>
              <a:rPr lang="ko-KR" altLang="en-US" sz="1000" dirty="0" smtClean="0"/>
              <a:t>할 </a:t>
            </a:r>
            <a:r>
              <a:rPr lang="en-US" altLang="ko-KR" sz="1000" dirty="0" smtClean="0"/>
              <a:t>Volume </a:t>
            </a:r>
            <a:r>
              <a:rPr lang="ko-KR" altLang="en-US" sz="1000" dirty="0" smtClean="0"/>
              <a:t>이름</a:t>
            </a:r>
            <a:r>
              <a:rPr lang="en-US" altLang="ko-KR" sz="1000" dirty="0"/>
              <a:t/>
            </a:r>
            <a:br>
              <a:rPr lang="en-US" altLang="ko-KR" sz="1000" dirty="0"/>
            </a:br>
            <a:r>
              <a:rPr lang="en-US" altLang="ko-KR" sz="1000" dirty="0" smtClean="0"/>
              <a:t>    containers:</a:t>
            </a:r>
            <a:br>
              <a:rPr lang="en-US" altLang="ko-KR" sz="1000" dirty="0" smtClean="0"/>
            </a:br>
            <a:r>
              <a:rPr lang="en-US" altLang="ko-KR" sz="1000" dirty="0"/>
              <a:t> </a:t>
            </a:r>
            <a:r>
              <a:rPr lang="en-US" altLang="ko-KR" sz="1000" dirty="0" smtClean="0"/>
              <a:t>     - name: ingress-</a:t>
            </a:r>
            <a:r>
              <a:rPr lang="en-US" altLang="ko-KR" sz="1000" dirty="0" err="1" smtClean="0"/>
              <a:t>nginx</a:t>
            </a:r>
            <a:r>
              <a:rPr lang="en-US" altLang="ko-KR" sz="1000" dirty="0" smtClean="0"/>
              <a:t>-controller</a:t>
            </a:r>
            <a:br>
              <a:rPr lang="en-US" altLang="ko-KR" sz="1000" dirty="0" smtClean="0"/>
            </a:br>
            <a:r>
              <a:rPr lang="en-US" altLang="ko-KR" sz="1000" dirty="0"/>
              <a:t> </a:t>
            </a:r>
            <a:r>
              <a:rPr lang="en-US" altLang="ko-KR" sz="1000" dirty="0" smtClean="0"/>
              <a:t>       image: registry.k8s.io/ingress-</a:t>
            </a:r>
            <a:r>
              <a:rPr lang="en-US" altLang="ko-KR" sz="1000" dirty="0" err="1" smtClean="0"/>
              <a:t>nginx</a:t>
            </a:r>
            <a:r>
              <a:rPr lang="en-US" altLang="ko-KR" sz="1000" dirty="0" smtClean="0"/>
              <a:t>/controller:v1.2.1</a:t>
            </a:r>
            <a:br>
              <a:rPr lang="en-US" altLang="ko-KR" sz="1000" dirty="0" smtClean="0"/>
            </a:br>
            <a:r>
              <a:rPr lang="en-US" altLang="ko-KR" sz="1000" dirty="0"/>
              <a:t/>
            </a:r>
            <a:br>
              <a:rPr lang="en-US" altLang="ko-KR" sz="1000" dirty="0"/>
            </a:br>
            <a:r>
              <a:rPr lang="en-US" altLang="ko-KR" sz="1000" dirty="0" smtClean="0"/>
              <a:t>      ~ </a:t>
            </a:r>
            <a:r>
              <a:rPr lang="ko-KR" altLang="en-US" sz="1000" dirty="0" smtClean="0"/>
              <a:t>생략 </a:t>
            </a:r>
            <a:r>
              <a:rPr lang="en-US" altLang="ko-KR" sz="1000" dirty="0" smtClean="0"/>
              <a:t>~</a:t>
            </a:r>
            <a:br>
              <a:rPr lang="en-US" altLang="ko-KR" sz="1000" dirty="0" smtClean="0"/>
            </a:br>
            <a:r>
              <a:rPr lang="en-US" altLang="ko-KR" sz="1000" dirty="0" smtClean="0"/>
              <a:t/>
            </a:r>
            <a:br>
              <a:rPr lang="en-US" altLang="ko-KR" sz="1000" dirty="0" smtClean="0"/>
            </a:br>
            <a:r>
              <a:rPr lang="en-US" altLang="ko-KR" sz="1000" dirty="0" smtClean="0"/>
              <a:t>        </a:t>
            </a:r>
            <a:r>
              <a:rPr lang="en-US" altLang="ko-KR" sz="1000" dirty="0" err="1" smtClean="0"/>
              <a:t>volumeMounts</a:t>
            </a:r>
            <a:r>
              <a:rPr lang="en-US" altLang="ko-KR" sz="1000" dirty="0" smtClean="0"/>
              <a:t>:    # Pod </a:t>
            </a:r>
            <a:r>
              <a:rPr lang="ko-KR" altLang="en-US" sz="1000" dirty="0" smtClean="0"/>
              <a:t>생성시 해당 </a:t>
            </a:r>
            <a:r>
              <a:rPr lang="en-US" altLang="ko-KR" sz="1000" dirty="0" err="1" smtClean="0"/>
              <a:t>mountPath</a:t>
            </a:r>
            <a:r>
              <a:rPr lang="ko-KR" altLang="en-US" sz="1000" dirty="0" smtClean="0"/>
              <a:t>는 </a:t>
            </a:r>
            <a:r>
              <a:rPr lang="en-US" altLang="ko-KR" sz="1000" dirty="0" smtClean="0"/>
              <a:t>root</a:t>
            </a:r>
            <a:r>
              <a:rPr lang="ko-KR" altLang="en-US" sz="1000" dirty="0" smtClean="0"/>
              <a:t>권한으로 생성</a:t>
            </a:r>
            <a:r>
              <a:rPr lang="en-US" altLang="ko-KR" sz="1000" dirty="0" smtClean="0"/>
              <a:t/>
            </a:r>
            <a:br>
              <a:rPr lang="en-US" altLang="ko-KR" sz="1000" dirty="0" smtClean="0"/>
            </a:br>
            <a:r>
              <a:rPr lang="en-US" altLang="ko-KR" sz="1000" dirty="0"/>
              <a:t> </a:t>
            </a:r>
            <a:r>
              <a:rPr lang="en-US" altLang="ko-KR" sz="1000" dirty="0" smtClean="0"/>
              <a:t>         - </a:t>
            </a:r>
            <a:r>
              <a:rPr lang="en-US" altLang="ko-KR" sz="1000" dirty="0" err="1" smtClean="0"/>
              <a:t>mountPath</a:t>
            </a:r>
            <a:r>
              <a:rPr lang="en-US" altLang="ko-KR" sz="1000" dirty="0" smtClean="0"/>
              <a:t>: /</a:t>
            </a:r>
            <a:r>
              <a:rPr lang="en-US" altLang="ko-KR" sz="1000" dirty="0" err="1" smtClean="0"/>
              <a:t>var</a:t>
            </a:r>
            <a:r>
              <a:rPr lang="en-US" altLang="ko-KR" sz="1000" dirty="0" smtClean="0"/>
              <a:t>/log/</a:t>
            </a:r>
            <a:r>
              <a:rPr lang="en-US" altLang="ko-KR" sz="1000" dirty="0" err="1" smtClean="0"/>
              <a:t>nginx</a:t>
            </a:r>
            <a:r>
              <a:rPr lang="en-US" altLang="ko-KR" sz="1000" dirty="0" smtClean="0"/>
              <a:t>/logs    # Mount</a:t>
            </a:r>
            <a:r>
              <a:rPr lang="ko-KR" altLang="en-US" sz="1000" dirty="0" smtClean="0"/>
              <a:t>할 </a:t>
            </a:r>
            <a:r>
              <a:rPr lang="en-US" altLang="ko-KR" sz="1000" dirty="0" smtClean="0"/>
              <a:t>Pod </a:t>
            </a:r>
            <a:r>
              <a:rPr lang="ko-KR" altLang="en-US" sz="1000" dirty="0" smtClean="0"/>
              <a:t>내부</a:t>
            </a:r>
            <a:r>
              <a:rPr lang="en-US" altLang="ko-KR" sz="1000" dirty="0" smtClean="0"/>
              <a:t> </a:t>
            </a:r>
            <a:r>
              <a:rPr lang="ko-KR" altLang="en-US" sz="1000" dirty="0" smtClean="0"/>
              <a:t>경로</a:t>
            </a:r>
            <a:r>
              <a:rPr lang="en-US" altLang="ko-KR" sz="1000" dirty="0" smtClean="0"/>
              <a:t/>
            </a:r>
            <a:br>
              <a:rPr lang="en-US" altLang="ko-KR" sz="1000" dirty="0" smtClean="0"/>
            </a:br>
            <a:r>
              <a:rPr lang="en-US" altLang="ko-KR" sz="1000" dirty="0"/>
              <a:t> </a:t>
            </a:r>
            <a:r>
              <a:rPr lang="en-US" altLang="ko-KR" sz="1000" dirty="0" smtClean="0"/>
              <a:t>           name: </a:t>
            </a:r>
            <a:r>
              <a:rPr lang="en-US" altLang="ko-KR" sz="1000" dirty="0" err="1" smtClean="0"/>
              <a:t>web_log</a:t>
            </a:r>
            <a:r>
              <a:rPr lang="en-US" altLang="ko-KR" sz="1000" dirty="0" smtClean="0"/>
              <a:t>    # Mount</a:t>
            </a:r>
            <a:r>
              <a:rPr lang="ko-KR" altLang="en-US" sz="1000" dirty="0" smtClean="0"/>
              <a:t>할 </a:t>
            </a:r>
            <a:r>
              <a:rPr lang="en-US" altLang="ko-KR" sz="1000" dirty="0" smtClean="0"/>
              <a:t>Volume </a:t>
            </a:r>
            <a:r>
              <a:rPr lang="ko-KR" altLang="en-US" sz="1000" dirty="0" smtClean="0"/>
              <a:t>이름</a:t>
            </a:r>
            <a:r>
              <a:rPr lang="en-US" altLang="ko-KR" sz="1000" dirty="0"/>
              <a:t/>
            </a:r>
            <a:br>
              <a:rPr lang="en-US" altLang="ko-KR" sz="1000" dirty="0"/>
            </a:br>
            <a:r>
              <a:rPr lang="en-US" altLang="ko-KR" sz="1000" dirty="0" smtClean="0"/>
              <a:t>    volumes:</a:t>
            </a:r>
            <a:br>
              <a:rPr lang="en-US" altLang="ko-KR" sz="1000" dirty="0" smtClean="0"/>
            </a:br>
            <a:r>
              <a:rPr lang="en-US" altLang="ko-KR" sz="1000" dirty="0"/>
              <a:t> </a:t>
            </a:r>
            <a:r>
              <a:rPr lang="en-US" altLang="ko-KR" sz="1000" dirty="0" smtClean="0"/>
              <a:t>     - name: </a:t>
            </a:r>
            <a:r>
              <a:rPr lang="en-US" altLang="ko-KR" sz="1000" dirty="0" err="1" smtClean="0"/>
              <a:t>web_log</a:t>
            </a:r>
            <a:r>
              <a:rPr lang="en-US" altLang="ko-KR" sz="1000" dirty="0" smtClean="0"/>
              <a:t>    # Volume </a:t>
            </a:r>
            <a:r>
              <a:rPr lang="ko-KR" altLang="en-US" sz="1000" dirty="0" smtClean="0"/>
              <a:t>이름</a:t>
            </a:r>
            <a:r>
              <a:rPr lang="en-US" altLang="ko-KR" sz="1000" dirty="0" smtClean="0"/>
              <a:t/>
            </a:r>
            <a:br>
              <a:rPr lang="en-US" altLang="ko-KR" sz="1000" dirty="0" smtClean="0"/>
            </a:br>
            <a:r>
              <a:rPr lang="en-US" altLang="ko-KR" sz="1000" dirty="0"/>
              <a:t> </a:t>
            </a:r>
            <a:r>
              <a:rPr lang="en-US" altLang="ko-KR" sz="1000" dirty="0" smtClean="0"/>
              <a:t>       </a:t>
            </a:r>
            <a:r>
              <a:rPr lang="en-US" altLang="ko-KR" sz="1000" dirty="0" err="1" smtClean="0"/>
              <a:t>hostPath</a:t>
            </a:r>
            <a:r>
              <a:rPr lang="en-US" altLang="ko-KR" sz="1000" dirty="0" smtClean="0"/>
              <a:t>:    # Local Volume </a:t>
            </a:r>
            <a:r>
              <a:rPr lang="ko-KR" altLang="en-US" sz="1000" dirty="0" smtClean="0"/>
              <a:t>설정</a:t>
            </a:r>
            <a:r>
              <a:rPr lang="en-US" altLang="ko-KR" sz="1000" dirty="0" smtClean="0"/>
              <a:t/>
            </a:r>
            <a:br>
              <a:rPr lang="en-US" altLang="ko-KR" sz="1000" dirty="0" smtClean="0"/>
            </a:br>
            <a:r>
              <a:rPr lang="en-US" altLang="ko-KR" sz="1000" dirty="0"/>
              <a:t> </a:t>
            </a:r>
            <a:r>
              <a:rPr lang="en-US" altLang="ko-KR" sz="1000" dirty="0" smtClean="0"/>
              <a:t>         path: /data/web    # Local Volume </a:t>
            </a:r>
            <a:r>
              <a:rPr lang="ko-KR" altLang="en-US" sz="1000" dirty="0" smtClean="0"/>
              <a:t>경로 </a:t>
            </a:r>
            <a:r>
              <a:rPr lang="en-US" altLang="ko-KR" sz="1000" dirty="0" smtClean="0"/>
              <a:t>-&gt; </a:t>
            </a:r>
            <a:r>
              <a:rPr lang="ko-KR" altLang="en-US" sz="1000" dirty="0" smtClean="0"/>
              <a:t>해당 경로가 없으면 </a:t>
            </a:r>
            <a:r>
              <a:rPr lang="en-US" altLang="ko-KR" sz="1000" dirty="0" smtClean="0"/>
              <a:t>Error</a:t>
            </a:r>
            <a:br>
              <a:rPr lang="en-US" altLang="ko-KR" sz="1000" dirty="0" smtClean="0"/>
            </a:br>
            <a:r>
              <a:rPr lang="en-US" altLang="ko-KR" sz="1000" dirty="0"/>
              <a:t> </a:t>
            </a:r>
            <a:r>
              <a:rPr lang="en-US" altLang="ko-KR" sz="1000" dirty="0" smtClean="0"/>
              <a:t>         type: Directory    # Path</a:t>
            </a:r>
            <a:r>
              <a:rPr lang="ko-KR" altLang="en-US" sz="1000" dirty="0" smtClean="0"/>
              <a:t>에 대한 정책</a:t>
            </a:r>
            <a:endParaRPr lang="ko-KR" altLang="en-US" sz="1000" dirty="0"/>
          </a:p>
        </p:txBody>
      </p:sp>
    </p:spTree>
    <p:extLst>
      <p:ext uri="{BB962C8B-B14F-4D97-AF65-F5344CB8AC3E}">
        <p14:creationId xmlns:p14="http://schemas.microsoft.com/office/powerpoint/2010/main" val="39191106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Ingress Annotation </a:t>
            </a:r>
            <a:r>
              <a:rPr lang="ko-KR" altLang="en-US" sz="1000" b="1" dirty="0" smtClean="0"/>
              <a:t>설정</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vi </a:t>
            </a:r>
            <a:r>
              <a:rPr lang="en-US" altLang="ko-KR" sz="1000" dirty="0" err="1" smtClean="0"/>
              <a:t>ingress.yml</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apiVersion</a:t>
            </a:r>
            <a:r>
              <a:rPr lang="en-US" altLang="ko-KR" sz="1000" dirty="0" smtClean="0"/>
              <a:t>: networking.k8s.io/v1</a:t>
            </a:r>
            <a:br>
              <a:rPr lang="en-US" altLang="ko-KR" sz="1000" dirty="0" smtClean="0"/>
            </a:br>
            <a:r>
              <a:rPr lang="en-US" altLang="ko-KR" sz="1000" dirty="0" smtClean="0"/>
              <a:t>kind: Ingress</a:t>
            </a:r>
            <a:br>
              <a:rPr lang="en-US" altLang="ko-KR" sz="1000" dirty="0" smtClean="0"/>
            </a:br>
            <a:r>
              <a:rPr lang="en-US" altLang="ko-KR" sz="1000" dirty="0" smtClean="0"/>
              <a:t>metadata:</a:t>
            </a:r>
            <a:br>
              <a:rPr lang="en-US" altLang="ko-KR" sz="1000" dirty="0" smtClean="0"/>
            </a:br>
            <a:r>
              <a:rPr lang="en-US" altLang="ko-KR" sz="1000" dirty="0" smtClean="0"/>
              <a:t>  name: ingress-service</a:t>
            </a:r>
            <a:br>
              <a:rPr lang="en-US" altLang="ko-KR" sz="1000" dirty="0" smtClean="0"/>
            </a:br>
            <a:r>
              <a:rPr lang="en-US" altLang="ko-KR" sz="1000" dirty="0" smtClean="0"/>
              <a:t>  namespace:</a:t>
            </a:r>
            <a:br>
              <a:rPr lang="en-US" altLang="ko-KR" sz="1000" dirty="0" smtClean="0"/>
            </a:br>
            <a:r>
              <a:rPr lang="en-US" altLang="ko-KR" sz="1000" dirty="0"/>
              <a:t> </a:t>
            </a:r>
            <a:r>
              <a:rPr lang="en-US" altLang="ko-KR" sz="1000" dirty="0" smtClean="0"/>
              <a:t> annotations:</a:t>
            </a:r>
            <a:br>
              <a:rPr lang="en-US" altLang="ko-KR" sz="1000" dirty="0" smtClean="0"/>
            </a:br>
            <a:r>
              <a:rPr lang="en-US" altLang="ko-KR" sz="1000" dirty="0"/>
              <a:t> </a:t>
            </a:r>
            <a:r>
              <a:rPr lang="en-US" altLang="ko-KR" sz="1000" dirty="0" smtClean="0"/>
              <a:t>   nginx.ingress.kubernetes.io/server-snippet: |    # </a:t>
            </a:r>
            <a:r>
              <a:rPr lang="en-US" altLang="ko-KR" sz="1000" dirty="0" err="1" smtClean="0"/>
              <a:t>nginx</a:t>
            </a:r>
            <a:r>
              <a:rPr lang="en-US" altLang="ko-KR" sz="1000" dirty="0" smtClean="0"/>
              <a:t> server block </a:t>
            </a:r>
            <a:r>
              <a:rPr lang="ko-KR" altLang="en-US" sz="1000" dirty="0" smtClean="0"/>
              <a:t>내부 설정</a:t>
            </a:r>
            <a:r>
              <a:rPr lang="en-US" altLang="ko-KR" sz="1000" dirty="0" smtClean="0"/>
              <a:t/>
            </a:r>
            <a:br>
              <a:rPr lang="en-US" altLang="ko-KR" sz="1000" dirty="0" smtClean="0"/>
            </a:br>
            <a:r>
              <a:rPr lang="en-US" altLang="ko-KR" sz="1000" dirty="0"/>
              <a:t> </a:t>
            </a:r>
            <a:r>
              <a:rPr lang="en-US" altLang="ko-KR" sz="1000" dirty="0" smtClean="0"/>
              <a:t>     </a:t>
            </a:r>
            <a:r>
              <a:rPr lang="en-US" altLang="ko-KR" sz="1000" dirty="0" err="1" smtClean="0"/>
              <a:t>add_header</a:t>
            </a:r>
            <a:r>
              <a:rPr lang="en-US" altLang="ko-KR" sz="1000" dirty="0" smtClean="0"/>
              <a:t> X-XSS-Protection “1; mode=block”;</a:t>
            </a:r>
            <a:br>
              <a:rPr lang="en-US" altLang="ko-KR" sz="1000" dirty="0" smtClean="0"/>
            </a:br>
            <a:r>
              <a:rPr lang="en-US" altLang="ko-KR" sz="1000" dirty="0"/>
              <a:t> </a:t>
            </a:r>
            <a:r>
              <a:rPr lang="en-US" altLang="ko-KR" sz="1000" dirty="0" smtClean="0"/>
              <a:t>     </a:t>
            </a:r>
            <a:r>
              <a:rPr lang="en-US" altLang="ko-KR" sz="1000" dirty="0" err="1" smtClean="0"/>
              <a:t>add_header</a:t>
            </a:r>
            <a:r>
              <a:rPr lang="en-US" altLang="ko-KR" sz="1000" dirty="0" smtClean="0"/>
              <a:t> X-Content-Type-Options </a:t>
            </a:r>
            <a:r>
              <a:rPr lang="en-US" altLang="ko-KR" sz="1000" dirty="0" err="1" smtClean="0"/>
              <a:t>nosniff</a:t>
            </a:r>
            <a:r>
              <a:rPr lang="en-US" altLang="ko-KR" sz="1000" dirty="0" smtClean="0"/>
              <a:t>;</a:t>
            </a:r>
            <a:br>
              <a:rPr lang="en-US" altLang="ko-KR" sz="1000" dirty="0" smtClean="0"/>
            </a:br>
            <a:r>
              <a:rPr lang="en-US" altLang="ko-KR" sz="1000" dirty="0"/>
              <a:t> </a:t>
            </a:r>
            <a:r>
              <a:rPr lang="en-US" altLang="ko-KR" sz="1000" dirty="0" smtClean="0"/>
              <a:t>     </a:t>
            </a:r>
            <a:r>
              <a:rPr lang="en-US" altLang="ko-KR" sz="1000" dirty="0" err="1" smtClean="0"/>
              <a:t>add_header</a:t>
            </a:r>
            <a:r>
              <a:rPr lang="en-US" altLang="ko-KR" sz="1000" dirty="0" smtClean="0"/>
              <a:t> X-Frame-Options SAMEORIGIN;</a:t>
            </a:r>
            <a:br>
              <a:rPr lang="en-US" altLang="ko-KR" sz="1000" dirty="0" smtClean="0"/>
            </a:br>
            <a:r>
              <a:rPr lang="en-US" altLang="ko-KR" sz="1000" dirty="0"/>
              <a:t> </a:t>
            </a:r>
            <a:r>
              <a:rPr lang="en-US" altLang="ko-KR" sz="1000" dirty="0" smtClean="0"/>
              <a:t>     </a:t>
            </a:r>
            <a:r>
              <a:rPr lang="en-US" altLang="ko-KR" sz="1000" dirty="0" err="1" smtClean="0"/>
              <a:t>add_header</a:t>
            </a:r>
            <a:r>
              <a:rPr lang="en-US" altLang="ko-KR" sz="1000" dirty="0" smtClean="0"/>
              <a:t> Strict-Transport-Security max-age=31536000;</a:t>
            </a:r>
            <a:br>
              <a:rPr lang="en-US" altLang="ko-KR" sz="1000" dirty="0" smtClean="0"/>
            </a:br>
            <a:r>
              <a:rPr lang="en-US" altLang="ko-KR" sz="1000" dirty="0"/>
              <a:t/>
            </a:r>
            <a:br>
              <a:rPr lang="en-US" altLang="ko-KR" sz="1000" dirty="0"/>
            </a:br>
            <a:r>
              <a:rPr lang="en-US" altLang="ko-KR" sz="1000" dirty="0" smtClean="0"/>
              <a:t>      </a:t>
            </a:r>
            <a:r>
              <a:rPr lang="en-US" altLang="ko-KR" sz="1000" dirty="0" err="1" smtClean="0"/>
              <a:t>access_log</a:t>
            </a:r>
            <a:r>
              <a:rPr lang="en-US" altLang="ko-KR" sz="1000" dirty="0" smtClean="0"/>
              <a:t> /</a:t>
            </a:r>
            <a:r>
              <a:rPr lang="en-US" altLang="ko-KR" sz="1000" dirty="0" err="1" smtClean="0"/>
              <a:t>var</a:t>
            </a:r>
            <a:r>
              <a:rPr lang="en-US" altLang="ko-KR" sz="1000" dirty="0" smtClean="0"/>
              <a:t>/log/</a:t>
            </a:r>
            <a:r>
              <a:rPr lang="en-US" altLang="ko-KR" sz="1000" dirty="0" err="1" smtClean="0"/>
              <a:t>nginx</a:t>
            </a:r>
            <a:r>
              <a:rPr lang="en-US" altLang="ko-KR" sz="1000" dirty="0" smtClean="0"/>
              <a:t>/logs/access.log combined;</a:t>
            </a:r>
            <a:br>
              <a:rPr lang="en-US" altLang="ko-KR" sz="1000" dirty="0" smtClean="0"/>
            </a:br>
            <a:r>
              <a:rPr lang="en-US" altLang="ko-KR" sz="1000" dirty="0" smtClean="0"/>
              <a:t>spec:</a:t>
            </a:r>
            <a:br>
              <a:rPr lang="en-US" altLang="ko-KR" sz="1000" dirty="0" smtClean="0"/>
            </a:br>
            <a:r>
              <a:rPr lang="en-US" altLang="ko-KR" sz="1000" dirty="0" smtClean="0"/>
              <a:t>  rules:</a:t>
            </a:r>
            <a:br>
              <a:rPr lang="en-US" altLang="ko-KR" sz="1000" dirty="0" smtClean="0"/>
            </a:br>
            <a:r>
              <a:rPr lang="en-US" altLang="ko-KR" sz="1000" dirty="0" smtClean="0"/>
              <a:t>    - host: kube.com</a:t>
            </a:r>
            <a:br>
              <a:rPr lang="en-US" altLang="ko-KR" sz="1000" dirty="0" smtClean="0"/>
            </a:br>
            <a:r>
              <a:rPr lang="en-US" altLang="ko-KR" sz="1000" dirty="0" smtClean="0"/>
              <a:t>      http:</a:t>
            </a:r>
            <a:br>
              <a:rPr lang="en-US" altLang="ko-KR" sz="1000" dirty="0" smtClean="0"/>
            </a:br>
            <a:r>
              <a:rPr lang="en-US" altLang="ko-KR" sz="1000" dirty="0" smtClean="0"/>
              <a:t>        paths:</a:t>
            </a:r>
            <a:br>
              <a:rPr lang="en-US" altLang="ko-KR" sz="1000" dirty="0" smtClean="0"/>
            </a:br>
            <a:r>
              <a:rPr lang="en-US" altLang="ko-KR" sz="1000" dirty="0" smtClean="0"/>
              <a:t>          - </a:t>
            </a:r>
            <a:r>
              <a:rPr lang="en-US" altLang="ko-KR" sz="1000" dirty="0" err="1" smtClean="0"/>
              <a:t>pathType</a:t>
            </a:r>
            <a:r>
              <a:rPr lang="en-US" altLang="ko-KR" sz="1000" dirty="0" smtClean="0"/>
              <a:t>: Prefix</a:t>
            </a:r>
            <a:br>
              <a:rPr lang="en-US" altLang="ko-KR" sz="1000" dirty="0" smtClean="0"/>
            </a:br>
            <a:r>
              <a:rPr lang="en-US" altLang="ko-KR" sz="1000" dirty="0" smtClean="0"/>
              <a:t>            path: /</a:t>
            </a:r>
            <a:br>
              <a:rPr lang="en-US" altLang="ko-KR" sz="1000" dirty="0" smtClean="0"/>
            </a:br>
            <a:r>
              <a:rPr lang="en-US" altLang="ko-KR" sz="1000" dirty="0" smtClean="0"/>
              <a:t>            backend:</a:t>
            </a:r>
            <a:br>
              <a:rPr lang="en-US" altLang="ko-KR" sz="1000" dirty="0" smtClean="0"/>
            </a:br>
            <a:r>
              <a:rPr lang="en-US" altLang="ko-KR" sz="1000" dirty="0" smtClean="0"/>
              <a:t>              service:</a:t>
            </a:r>
            <a:br>
              <a:rPr lang="en-US" altLang="ko-KR" sz="1000" dirty="0" smtClean="0"/>
            </a:br>
            <a:r>
              <a:rPr lang="en-US" altLang="ko-KR" sz="1000" dirty="0" smtClean="0"/>
              <a:t>                name: </a:t>
            </a:r>
            <a:r>
              <a:rPr lang="en-US" altLang="ko-KR" sz="1000" dirty="0" err="1" smtClean="0"/>
              <a:t>sample_service</a:t>
            </a:r>
            <a:r>
              <a:rPr lang="en-US" altLang="ko-KR" sz="1000" dirty="0" smtClean="0"/>
              <a:t/>
            </a:r>
            <a:br>
              <a:rPr lang="en-US" altLang="ko-KR" sz="1000" dirty="0" smtClean="0"/>
            </a:br>
            <a:r>
              <a:rPr lang="en-US" altLang="ko-KR" sz="1000" dirty="0" smtClean="0"/>
              <a:t>                port:</a:t>
            </a:r>
            <a:br>
              <a:rPr lang="en-US" altLang="ko-KR" sz="1000" dirty="0" smtClean="0"/>
            </a:br>
            <a:r>
              <a:rPr lang="en-US" altLang="ko-KR" sz="1000" dirty="0" smtClean="0"/>
              <a:t>                  number: 8080    # Service Port</a:t>
            </a:r>
            <a:endParaRPr lang="ko-KR" altLang="en-US" sz="1000" dirty="0"/>
          </a:p>
        </p:txBody>
      </p:sp>
    </p:spTree>
    <p:extLst>
      <p:ext uri="{BB962C8B-B14F-4D97-AF65-F5344CB8AC3E}">
        <p14:creationId xmlns:p14="http://schemas.microsoft.com/office/powerpoint/2010/main" val="6823125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Dashboard </a:t>
            </a:r>
            <a:r>
              <a:rPr lang="ko-KR" altLang="en-US" sz="1000" b="1" dirty="0" smtClean="0"/>
              <a:t>설치</a:t>
            </a:r>
            <a:r>
              <a:rPr lang="en-US" altLang="ko-KR" sz="1000" b="1" dirty="0" smtClean="0"/>
              <a:t/>
            </a:r>
            <a:br>
              <a:rPr lang="en-US" altLang="ko-KR" sz="1000" b="1" dirty="0" smtClean="0"/>
            </a:br>
            <a:r>
              <a:rPr lang="en-US" altLang="ko-KR" sz="1000" dirty="0"/>
              <a:t/>
            </a:r>
            <a:br>
              <a:rPr lang="en-US" altLang="ko-KR" sz="1000" dirty="0"/>
            </a:br>
            <a:r>
              <a:rPr lang="en-US" altLang="ko-KR" sz="1000" dirty="0" err="1"/>
              <a:t>addons.yml</a:t>
            </a:r>
            <a:r>
              <a:rPr lang="en-US" altLang="ko-KR" sz="1000" dirty="0"/>
              <a:t> </a:t>
            </a:r>
            <a:r>
              <a:rPr lang="ko-KR" altLang="ko-KR" sz="1000" dirty="0"/>
              <a:t>에서 </a:t>
            </a:r>
            <a:r>
              <a:rPr lang="en-US" altLang="ko-KR" sz="1000" dirty="0" err="1" smtClean="0"/>
              <a:t>dashboard_enabled</a:t>
            </a:r>
            <a:r>
              <a:rPr lang="en-US" altLang="ko-KR" sz="1000" dirty="0" smtClean="0"/>
              <a:t>: true </a:t>
            </a:r>
            <a:r>
              <a:rPr lang="ko-KR" altLang="ko-KR" sz="1000" dirty="0"/>
              <a:t>로 설정하면 </a:t>
            </a:r>
            <a:r>
              <a:rPr lang="en-US" altLang="ko-KR" sz="1000" dirty="0" err="1" smtClean="0"/>
              <a:t>kubernetes</a:t>
            </a:r>
            <a:r>
              <a:rPr lang="en-US" altLang="ko-KR" sz="1000" dirty="0" smtClean="0"/>
              <a:t>-dashboard</a:t>
            </a:r>
            <a:r>
              <a:rPr lang="ko-KR" altLang="ko-KR" sz="1000" dirty="0" smtClean="0"/>
              <a:t>가 </a:t>
            </a:r>
            <a:r>
              <a:rPr lang="ko-KR" altLang="ko-KR" sz="1000" dirty="0"/>
              <a:t>자동으로 설치된다</a:t>
            </a:r>
            <a:r>
              <a:rPr lang="en-US" altLang="ko-KR" sz="1000" dirty="0"/>
              <a:t>.</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smtClean="0"/>
              <a:t/>
            </a:r>
            <a:br>
              <a:rPr lang="en-US" altLang="ko-KR" sz="1000" dirty="0" smtClean="0"/>
            </a:br>
            <a:r>
              <a:rPr lang="en-US" altLang="ko-KR" sz="1000" b="1" dirty="0" smtClean="0"/>
              <a:t>Dashboard </a:t>
            </a:r>
            <a:r>
              <a:rPr lang="ko-KR" altLang="en-US" sz="1000" b="1" dirty="0" smtClean="0"/>
              <a:t>설정</a:t>
            </a:r>
            <a:r>
              <a:rPr lang="en-US" altLang="ko-KR" sz="1000" dirty="0" smtClean="0"/>
              <a:t/>
            </a:r>
            <a:br>
              <a:rPr lang="en-US" altLang="ko-KR" sz="1000" dirty="0" smtClean="0"/>
            </a:br>
            <a:r>
              <a:rPr lang="en-US" altLang="ko-KR" sz="1000" dirty="0"/>
              <a:t/>
            </a:r>
            <a:br>
              <a:rPr lang="en-US" altLang="ko-KR" sz="1000" dirty="0"/>
            </a:br>
            <a:r>
              <a:rPr lang="en-US" altLang="ko-KR" sz="1000" dirty="0" smtClean="0"/>
              <a:t>vi /</a:t>
            </a:r>
            <a:r>
              <a:rPr lang="en-US" altLang="ko-KR" sz="1000" dirty="0" err="1" smtClean="0"/>
              <a:t>etc</a:t>
            </a:r>
            <a:r>
              <a:rPr lang="en-US" altLang="ko-KR" sz="1000" dirty="0" smtClean="0"/>
              <a:t>/</a:t>
            </a:r>
            <a:r>
              <a:rPr lang="en-US" altLang="ko-KR" sz="1000" dirty="0" err="1" smtClean="0"/>
              <a:t>kubernetes</a:t>
            </a:r>
            <a:r>
              <a:rPr lang="en-US" altLang="ko-KR" sz="1000" dirty="0" smtClean="0"/>
              <a:t>/</a:t>
            </a:r>
            <a:r>
              <a:rPr lang="en-US" altLang="ko-KR" sz="1000" dirty="0" err="1" smtClean="0"/>
              <a:t>dashboard.yml</a:t>
            </a:r>
            <a:r>
              <a:rPr lang="en-US" altLang="ko-KR" sz="1000" dirty="0" smtClean="0"/>
              <a:t/>
            </a:r>
            <a:br>
              <a:rPr lang="en-US" altLang="ko-KR" sz="1000" dirty="0" smtClean="0"/>
            </a:br>
            <a:r>
              <a:rPr lang="en-US" altLang="ko-KR" sz="1000" dirty="0"/>
              <a:t/>
            </a:r>
            <a:br>
              <a:rPr lang="en-US" altLang="ko-KR" sz="1000" dirty="0"/>
            </a:br>
            <a:r>
              <a:rPr lang="en-US" altLang="ko-KR" sz="1000" dirty="0" smtClean="0"/>
              <a:t>~ </a:t>
            </a:r>
            <a:r>
              <a:rPr lang="ko-KR" altLang="en-US" sz="1000" dirty="0" smtClean="0"/>
              <a:t>생략 </a:t>
            </a:r>
            <a:r>
              <a:rPr lang="en-US" altLang="ko-KR" sz="1000" dirty="0" smtClean="0"/>
              <a:t>~</a:t>
            </a:r>
            <a:br>
              <a:rPr lang="en-US" altLang="ko-KR" sz="1000" dirty="0" smtClean="0"/>
            </a:br>
            <a:r>
              <a:rPr lang="en-US" altLang="ko-KR" sz="1000" dirty="0"/>
              <a:t/>
            </a:r>
            <a:br>
              <a:rPr lang="en-US" altLang="ko-KR" sz="1000" dirty="0"/>
            </a:br>
            <a:r>
              <a:rPr lang="en-US" altLang="ko-KR" sz="1000" dirty="0" smtClean="0"/>
              <a:t># ------------------- Dashboard Service ------------------- #</a:t>
            </a:r>
            <a:br>
              <a:rPr lang="en-US" altLang="ko-KR" sz="1000" dirty="0" smtClean="0"/>
            </a:br>
            <a:r>
              <a:rPr lang="en-US" altLang="ko-KR" sz="1000" dirty="0" smtClean="0"/>
              <a:t/>
            </a:r>
            <a:br>
              <a:rPr lang="en-US" altLang="ko-KR" sz="1000" dirty="0" smtClean="0"/>
            </a:br>
            <a:r>
              <a:rPr lang="en-US" altLang="ko-KR" sz="1000" dirty="0" smtClean="0"/>
              <a:t>kind: Service</a:t>
            </a:r>
            <a:br>
              <a:rPr lang="en-US" altLang="ko-KR" sz="1000" dirty="0" smtClean="0"/>
            </a:br>
            <a:r>
              <a:rPr lang="en-US" altLang="ko-KR" sz="1000" dirty="0" err="1" smtClean="0"/>
              <a:t>apiVersion</a:t>
            </a:r>
            <a:r>
              <a:rPr lang="en-US" altLang="ko-KR" sz="1000" dirty="0" smtClean="0"/>
              <a:t>: v1</a:t>
            </a:r>
            <a:br>
              <a:rPr lang="en-US" altLang="ko-KR" sz="1000" dirty="0" smtClean="0"/>
            </a:br>
            <a:r>
              <a:rPr lang="en-US" altLang="ko-KR" sz="1000" dirty="0" smtClean="0"/>
              <a:t>metadata:</a:t>
            </a:r>
            <a:br>
              <a:rPr lang="en-US" altLang="ko-KR" sz="1000" dirty="0" smtClean="0"/>
            </a:br>
            <a:r>
              <a:rPr lang="en-US" altLang="ko-KR" sz="1000" dirty="0"/>
              <a:t> </a:t>
            </a:r>
            <a:r>
              <a:rPr lang="en-US" altLang="ko-KR" sz="1000" dirty="0" smtClean="0"/>
              <a:t> labels:</a:t>
            </a:r>
            <a:br>
              <a:rPr lang="en-US" altLang="ko-KR" sz="1000" dirty="0" smtClean="0"/>
            </a:br>
            <a:r>
              <a:rPr lang="en-US" altLang="ko-KR" sz="1000" dirty="0"/>
              <a:t> </a:t>
            </a:r>
            <a:r>
              <a:rPr lang="en-US" altLang="ko-KR" sz="1000" dirty="0" smtClean="0"/>
              <a:t>   k8s-app: </a:t>
            </a:r>
            <a:r>
              <a:rPr lang="en-US" altLang="ko-KR" sz="1000" dirty="0" err="1" smtClean="0"/>
              <a:t>kubernetes</a:t>
            </a:r>
            <a:r>
              <a:rPr lang="en-US" altLang="ko-KR" sz="1000" dirty="0" smtClean="0"/>
              <a:t>-dashboard</a:t>
            </a:r>
            <a:br>
              <a:rPr lang="en-US" altLang="ko-KR" sz="1000" dirty="0" smtClean="0"/>
            </a:br>
            <a:r>
              <a:rPr lang="en-US" altLang="ko-KR" sz="1000" dirty="0"/>
              <a:t> </a:t>
            </a:r>
            <a:r>
              <a:rPr lang="en-US" altLang="ko-KR" sz="1000" dirty="0" smtClean="0"/>
              <a:t> name: </a:t>
            </a:r>
            <a:r>
              <a:rPr lang="en-US" altLang="ko-KR" sz="1000" dirty="0" err="1" smtClean="0"/>
              <a:t>kubernetes</a:t>
            </a:r>
            <a:r>
              <a:rPr lang="en-US" altLang="ko-KR" sz="1000" dirty="0" smtClean="0"/>
              <a:t>-dashboard</a:t>
            </a:r>
            <a:br>
              <a:rPr lang="en-US" altLang="ko-KR" sz="1000" dirty="0" smtClean="0"/>
            </a:br>
            <a:r>
              <a:rPr lang="en-US" altLang="ko-KR" sz="1000" dirty="0"/>
              <a:t> </a:t>
            </a:r>
            <a:r>
              <a:rPr lang="en-US" altLang="ko-KR" sz="1000" dirty="0" smtClean="0"/>
              <a:t> namespace: </a:t>
            </a:r>
            <a:r>
              <a:rPr lang="en-US" altLang="ko-KR" sz="1000" dirty="0" err="1" smtClean="0"/>
              <a:t>kube</a:t>
            </a:r>
            <a:r>
              <a:rPr lang="en-US" altLang="ko-KR" sz="1000" dirty="0" smtClean="0"/>
              <a:t>-system</a:t>
            </a:r>
            <a:br>
              <a:rPr lang="en-US" altLang="ko-KR" sz="1000" dirty="0" smtClean="0"/>
            </a:br>
            <a:r>
              <a:rPr lang="en-US" altLang="ko-KR" sz="1000" dirty="0" smtClean="0"/>
              <a:t>spec:</a:t>
            </a:r>
            <a:br>
              <a:rPr lang="en-US" altLang="ko-KR" sz="1000" dirty="0" smtClean="0"/>
            </a:br>
            <a:r>
              <a:rPr lang="en-US" altLang="ko-KR" sz="1000" dirty="0"/>
              <a:t> </a:t>
            </a:r>
            <a:r>
              <a:rPr lang="en-US" altLang="ko-KR" sz="1000" dirty="0" smtClean="0"/>
              <a:t> ports:</a:t>
            </a:r>
            <a:br>
              <a:rPr lang="en-US" altLang="ko-KR" sz="1000" dirty="0" smtClean="0"/>
            </a:br>
            <a:r>
              <a:rPr lang="en-US" altLang="ko-KR" sz="1000" dirty="0"/>
              <a:t> </a:t>
            </a:r>
            <a:r>
              <a:rPr lang="en-US" altLang="ko-KR" sz="1000" dirty="0" smtClean="0"/>
              <a:t>   - port: 443</a:t>
            </a:r>
            <a:br>
              <a:rPr lang="en-US" altLang="ko-KR" sz="1000" dirty="0" smtClean="0"/>
            </a:br>
            <a:r>
              <a:rPr lang="en-US" altLang="ko-KR" sz="1000" dirty="0"/>
              <a:t> </a:t>
            </a:r>
            <a:r>
              <a:rPr lang="en-US" altLang="ko-KR" sz="1000" dirty="0" smtClean="0"/>
              <a:t>     </a:t>
            </a:r>
            <a:r>
              <a:rPr lang="en-US" altLang="ko-KR" sz="1000" dirty="0" err="1" smtClean="0"/>
              <a:t>targetPort</a:t>
            </a:r>
            <a:r>
              <a:rPr lang="en-US" altLang="ko-KR" sz="1000" dirty="0" smtClean="0"/>
              <a:t>: 8443</a:t>
            </a:r>
            <a:br>
              <a:rPr lang="en-US" altLang="ko-KR" sz="1000" dirty="0" smtClean="0"/>
            </a:br>
            <a:r>
              <a:rPr lang="en-US" altLang="ko-KR" sz="1000" dirty="0" smtClean="0"/>
              <a:t>      </a:t>
            </a:r>
            <a:r>
              <a:rPr lang="en-US" altLang="ko-KR" sz="1000" dirty="0" err="1" smtClean="0"/>
              <a:t>nodePort</a:t>
            </a:r>
            <a:r>
              <a:rPr lang="en-US" altLang="ko-KR" sz="1000" dirty="0" smtClean="0"/>
              <a:t>: 31000    # 31000 </a:t>
            </a:r>
            <a:r>
              <a:rPr lang="ko-KR" altLang="en-US" sz="1000" dirty="0" smtClean="0"/>
              <a:t>외부통신 </a:t>
            </a:r>
            <a:r>
              <a:rPr lang="en-US" altLang="ko-KR" sz="1000" dirty="0" smtClean="0"/>
              <a:t>port open / </a:t>
            </a:r>
            <a:r>
              <a:rPr lang="en-US" altLang="ko-KR" sz="1000" dirty="0" err="1" smtClean="0"/>
              <a:t>NodePort</a:t>
            </a:r>
            <a:r>
              <a:rPr lang="en-US" altLang="ko-KR" sz="1000" dirty="0" smtClean="0"/>
              <a:t> </a:t>
            </a:r>
            <a:r>
              <a:rPr lang="ko-KR" altLang="en-US" sz="1000" dirty="0" smtClean="0"/>
              <a:t>범위는 </a:t>
            </a:r>
            <a:r>
              <a:rPr lang="en-US" altLang="ko-KR" sz="1000" dirty="0" smtClean="0"/>
              <a:t>30000-32767</a:t>
            </a:r>
            <a:br>
              <a:rPr lang="en-US" altLang="ko-KR" sz="1000" dirty="0" smtClean="0"/>
            </a:br>
            <a:r>
              <a:rPr lang="en-US" altLang="ko-KR" sz="1000" dirty="0"/>
              <a:t> </a:t>
            </a:r>
            <a:r>
              <a:rPr lang="en-US" altLang="ko-KR" sz="1000" dirty="0" smtClean="0"/>
              <a:t> selector:</a:t>
            </a:r>
            <a:br>
              <a:rPr lang="en-US" altLang="ko-KR" sz="1000" dirty="0" smtClean="0"/>
            </a:br>
            <a:r>
              <a:rPr lang="en-US" altLang="ko-KR" sz="1000" dirty="0"/>
              <a:t> </a:t>
            </a:r>
            <a:r>
              <a:rPr lang="en-US" altLang="ko-KR" sz="1000" dirty="0" smtClean="0"/>
              <a:t>   k8s-app: </a:t>
            </a:r>
            <a:r>
              <a:rPr lang="en-US" altLang="ko-KR" sz="1000" dirty="0" err="1" smtClean="0"/>
              <a:t>kubernetes</a:t>
            </a:r>
            <a:r>
              <a:rPr lang="en-US" altLang="ko-KR" sz="1000" dirty="0" smtClean="0"/>
              <a:t>-dashboard</a:t>
            </a:r>
            <a:br>
              <a:rPr lang="en-US" altLang="ko-KR" sz="1000" dirty="0" smtClean="0"/>
            </a:br>
            <a:r>
              <a:rPr lang="en-US" altLang="ko-KR" sz="1000" dirty="0" smtClean="0"/>
              <a:t>  type: </a:t>
            </a:r>
            <a:r>
              <a:rPr lang="en-US" altLang="ko-KR" sz="1000" dirty="0" err="1" smtClean="0"/>
              <a:t>NodePort</a:t>
            </a:r>
            <a:r>
              <a:rPr lang="en-US" altLang="ko-KR" sz="1000" dirty="0" smtClean="0"/>
              <a:t>    # default</a:t>
            </a:r>
            <a:r>
              <a:rPr lang="ko-KR" altLang="en-US" sz="1000" dirty="0" smtClean="0"/>
              <a:t>는 </a:t>
            </a:r>
            <a:r>
              <a:rPr lang="en-US" altLang="ko-KR" sz="1000" dirty="0" err="1" smtClean="0"/>
              <a:t>ClusterIP</a:t>
            </a:r>
            <a:r>
              <a:rPr lang="en-US" altLang="ko-KR" sz="1000" dirty="0" smtClean="0"/>
              <a:t>(</a:t>
            </a:r>
            <a:r>
              <a:rPr lang="ko-KR" altLang="en-US" sz="1000" dirty="0" smtClean="0"/>
              <a:t>내부통신</a:t>
            </a:r>
            <a:r>
              <a:rPr lang="en-US" altLang="ko-KR" sz="1000" dirty="0" smtClean="0"/>
              <a:t>), </a:t>
            </a:r>
            <a:r>
              <a:rPr lang="en-US" altLang="ko-KR" sz="1000" dirty="0" err="1" smtClean="0"/>
              <a:t>NodePort</a:t>
            </a:r>
            <a:r>
              <a:rPr lang="en-US" altLang="ko-KR" sz="1000" dirty="0" smtClean="0"/>
              <a:t>(</a:t>
            </a:r>
            <a:r>
              <a:rPr lang="ko-KR" altLang="en-US" sz="1000" dirty="0" smtClean="0"/>
              <a:t>외부통신</a:t>
            </a:r>
            <a:r>
              <a:rPr lang="en-US" altLang="ko-KR" sz="1000" dirty="0" smtClean="0"/>
              <a:t>)</a:t>
            </a:r>
            <a:r>
              <a:rPr lang="ko-KR" altLang="en-US" sz="1000" dirty="0" smtClean="0"/>
              <a:t>로 설정</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ko-KR" altLang="en-US" sz="1000" dirty="0" smtClean="0"/>
              <a:t>또는 </a:t>
            </a:r>
            <a:r>
              <a:rPr lang="en-US" altLang="ko-KR" sz="1000" dirty="0" smtClean="0"/>
              <a:t>namespace: </a:t>
            </a:r>
            <a:r>
              <a:rPr lang="en-US" altLang="ko-KR" sz="1000" dirty="0" err="1" smtClean="0"/>
              <a:t>kube</a:t>
            </a:r>
            <a:r>
              <a:rPr lang="en-US" altLang="ko-KR" sz="1000" dirty="0" smtClean="0"/>
              <a:t>-system</a:t>
            </a:r>
            <a:r>
              <a:rPr lang="ko-KR" altLang="en-US" sz="1000" dirty="0" smtClean="0"/>
              <a:t>인 </a:t>
            </a:r>
            <a:r>
              <a:rPr lang="en-US" altLang="ko-KR" sz="1000" dirty="0" smtClean="0"/>
              <a:t>ingress rule</a:t>
            </a:r>
            <a:r>
              <a:rPr lang="ko-KR" altLang="en-US" sz="1000" dirty="0" smtClean="0"/>
              <a:t>생성 후 </a:t>
            </a:r>
            <a:r>
              <a:rPr lang="en-US" altLang="ko-KR" sz="1000" dirty="0" err="1" smtClean="0"/>
              <a:t>kubernetes</a:t>
            </a:r>
            <a:r>
              <a:rPr lang="en-US" altLang="ko-KR" sz="1000" dirty="0" smtClean="0"/>
              <a:t>-dashboard service </a:t>
            </a:r>
            <a:r>
              <a:rPr lang="ko-KR" altLang="en-US" sz="1000" dirty="0" smtClean="0"/>
              <a:t>연결</a:t>
            </a:r>
            <a:endParaRPr lang="ko-KR" altLang="en-US" sz="1000" dirty="0"/>
          </a:p>
        </p:txBody>
      </p:sp>
    </p:spTree>
    <p:extLst>
      <p:ext uri="{BB962C8B-B14F-4D97-AF65-F5344CB8AC3E}">
        <p14:creationId xmlns:p14="http://schemas.microsoft.com/office/powerpoint/2010/main" val="2591298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Dashboard Token</a:t>
            </a:r>
            <a:r>
              <a:rPr lang="en-US" altLang="ko-KR" sz="1000" dirty="0" smtClean="0"/>
              <a:t/>
            </a:r>
            <a:br>
              <a:rPr lang="en-US" altLang="ko-KR" sz="1000" dirty="0" smtClean="0"/>
            </a:br>
            <a:r>
              <a:rPr lang="en-US" altLang="ko-KR" sz="1000" dirty="0"/>
              <a:t/>
            </a:r>
            <a:br>
              <a:rPr lang="en-US" altLang="ko-KR" sz="1000" dirty="0"/>
            </a:br>
            <a:r>
              <a:rPr lang="en-US" altLang="ko-KR" sz="1000" dirty="0" smtClean="0"/>
              <a:t>Dashboard</a:t>
            </a:r>
            <a:r>
              <a:rPr lang="ko-KR" altLang="en-US" sz="1000" dirty="0" smtClean="0"/>
              <a:t>는 로그인시 </a:t>
            </a:r>
            <a:r>
              <a:rPr lang="en-US" altLang="ko-KR" sz="1000" dirty="0" smtClean="0"/>
              <a:t>Service Token</a:t>
            </a:r>
            <a:r>
              <a:rPr lang="ko-KR" altLang="en-US" sz="1000" dirty="0" smtClean="0"/>
              <a:t>이 필요하다</a:t>
            </a:r>
            <a:r>
              <a:rPr lang="en-US" altLang="ko-KR" sz="1000" dirty="0" smtClean="0"/>
              <a:t>.</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-n </a:t>
            </a:r>
            <a:r>
              <a:rPr lang="en-US" altLang="ko-KR" sz="1000" dirty="0" err="1" smtClean="0"/>
              <a:t>kube</a:t>
            </a:r>
            <a:r>
              <a:rPr lang="en-US" altLang="ko-KR" sz="1000" dirty="0" smtClean="0"/>
              <a:t>-system describe secret $(</a:t>
            </a:r>
            <a:r>
              <a:rPr lang="en-US" altLang="ko-KR" sz="1000" dirty="0" err="1" smtClean="0"/>
              <a:t>kubectl</a:t>
            </a:r>
            <a:r>
              <a:rPr lang="en-US" altLang="ko-KR" sz="1000" dirty="0" smtClean="0"/>
              <a:t> -n </a:t>
            </a:r>
            <a:r>
              <a:rPr lang="en-US" altLang="ko-KR" sz="1000" dirty="0" err="1" smtClean="0"/>
              <a:t>kube</a:t>
            </a:r>
            <a:r>
              <a:rPr lang="en-US" altLang="ko-KR" sz="1000" dirty="0" smtClean="0"/>
              <a:t>-system get secret | grep deploy | </a:t>
            </a:r>
            <a:r>
              <a:rPr lang="en-US" altLang="ko-KR" sz="1000" dirty="0" err="1" smtClean="0"/>
              <a:t>awk</a:t>
            </a:r>
            <a:r>
              <a:rPr lang="en-US" altLang="ko-KR" sz="1000" dirty="0" smtClean="0"/>
              <a:t> '{print $1}')    # Deployment</a:t>
            </a:r>
            <a:r>
              <a:rPr lang="ko-KR" altLang="en-US" sz="1000" dirty="0" smtClean="0"/>
              <a:t>의 </a:t>
            </a:r>
            <a:r>
              <a:rPr lang="en-US" altLang="ko-KR" sz="1000" dirty="0" smtClean="0"/>
              <a:t>Token</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Dashboard Token Login Skip</a:t>
            </a:r>
            <a:r>
              <a:rPr lang="en-US" altLang="ko-KR" sz="1000" dirty="0" smtClean="0"/>
              <a:t/>
            </a:r>
            <a:br>
              <a:rPr lang="en-US" altLang="ko-KR" sz="1000" dirty="0" smtClean="0"/>
            </a:br>
            <a:r>
              <a:rPr lang="en-US" altLang="ko-KR" sz="1000" dirty="0"/>
              <a:t/>
            </a:r>
            <a:br>
              <a:rPr lang="en-US" altLang="ko-KR" sz="1000" dirty="0"/>
            </a:br>
            <a:r>
              <a:rPr lang="en-US" altLang="ko-KR" sz="1000" dirty="0" smtClean="0"/>
              <a:t>vi /</a:t>
            </a:r>
            <a:r>
              <a:rPr lang="en-US" altLang="ko-KR" sz="1000" dirty="0" err="1" smtClean="0"/>
              <a:t>etc</a:t>
            </a:r>
            <a:r>
              <a:rPr lang="en-US" altLang="ko-KR" sz="1000" dirty="0" smtClean="0"/>
              <a:t>/</a:t>
            </a:r>
            <a:r>
              <a:rPr lang="en-US" altLang="ko-KR" sz="1000" dirty="0" err="1" smtClean="0"/>
              <a:t>kubernetes</a:t>
            </a:r>
            <a:r>
              <a:rPr lang="en-US" altLang="ko-KR" sz="1000" dirty="0" smtClean="0"/>
              <a:t>/</a:t>
            </a:r>
            <a:r>
              <a:rPr lang="en-US" altLang="ko-KR" sz="1000" dirty="0" err="1" smtClean="0"/>
              <a:t>dashboard.yml</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t>
            </a:r>
            <a:r>
              <a:rPr lang="ko-KR" altLang="en-US" sz="1000" dirty="0" smtClean="0"/>
              <a:t>생략 </a:t>
            </a:r>
            <a:r>
              <a:rPr lang="en-US" altLang="ko-KR" sz="1000" dirty="0" smtClean="0"/>
              <a:t>~</a:t>
            </a:r>
            <a:br>
              <a:rPr lang="en-US" altLang="ko-KR" sz="1000" dirty="0" smtClean="0"/>
            </a:br>
            <a:r>
              <a:rPr lang="en-US" altLang="ko-KR" sz="1000" dirty="0" smtClean="0"/>
              <a:t/>
            </a:r>
            <a:br>
              <a:rPr lang="en-US" altLang="ko-KR" sz="1000" dirty="0" smtClean="0"/>
            </a:br>
            <a:r>
              <a:rPr lang="en-US" altLang="ko-KR" sz="1000" dirty="0" smtClean="0"/>
              <a:t># ------------------- Dashboard Deployment ------------------- #</a:t>
            </a:r>
            <a:br>
              <a:rPr lang="en-US" altLang="ko-KR" sz="1000" dirty="0" smtClean="0"/>
            </a:br>
            <a:r>
              <a:rPr lang="en-US" altLang="ko-KR" sz="1000" dirty="0" smtClean="0"/>
              <a:t/>
            </a:r>
            <a:br>
              <a:rPr lang="en-US" altLang="ko-KR" sz="1000" dirty="0" smtClean="0"/>
            </a:br>
            <a:r>
              <a:rPr lang="en-US" altLang="ko-KR" sz="1000" dirty="0" smtClean="0"/>
              <a:t>kind: Deployment</a:t>
            </a:r>
            <a:br>
              <a:rPr lang="en-US" altLang="ko-KR" sz="1000" dirty="0" smtClean="0"/>
            </a:br>
            <a:r>
              <a:rPr lang="en-US" altLang="ko-KR" sz="1000" dirty="0" err="1" smtClean="0"/>
              <a:t>apiVersion</a:t>
            </a:r>
            <a:r>
              <a:rPr lang="en-US" altLang="ko-KR" sz="1000" dirty="0" smtClean="0"/>
              <a:t>: apps/v1</a:t>
            </a:r>
            <a:br>
              <a:rPr lang="en-US" altLang="ko-KR" sz="1000" dirty="0" smtClean="0"/>
            </a:br>
            <a:r>
              <a:rPr lang="en-US" altLang="ko-KR" sz="1000" dirty="0" smtClean="0"/>
              <a:t>metadata:</a:t>
            </a:r>
            <a:br>
              <a:rPr lang="en-US" altLang="ko-KR" sz="1000" dirty="0" smtClean="0"/>
            </a:br>
            <a:r>
              <a:rPr lang="en-US" altLang="ko-KR" sz="1000" dirty="0"/>
              <a:t> </a:t>
            </a:r>
            <a:r>
              <a:rPr lang="en-US" altLang="ko-KR" sz="1000" dirty="0" smtClean="0"/>
              <a:t> labels:</a:t>
            </a:r>
            <a:br>
              <a:rPr lang="en-US" altLang="ko-KR" sz="1000" dirty="0" smtClean="0"/>
            </a:br>
            <a:r>
              <a:rPr lang="en-US" altLang="ko-KR" sz="1000" dirty="0"/>
              <a:t> </a:t>
            </a:r>
            <a:r>
              <a:rPr lang="en-US" altLang="ko-KR" sz="1000" dirty="0" smtClean="0"/>
              <a:t>   k8s-app: </a:t>
            </a:r>
            <a:r>
              <a:rPr lang="en-US" altLang="ko-KR" sz="1000" dirty="0" err="1" smtClean="0"/>
              <a:t>kubernetes</a:t>
            </a:r>
            <a:r>
              <a:rPr lang="en-US" altLang="ko-KR" sz="1000" dirty="0" smtClean="0"/>
              <a:t>-dashboard</a:t>
            </a:r>
            <a:br>
              <a:rPr lang="en-US" altLang="ko-KR" sz="1000" dirty="0" smtClean="0"/>
            </a:br>
            <a:r>
              <a:rPr lang="en-US" altLang="ko-KR" sz="1000" dirty="0"/>
              <a:t> </a:t>
            </a:r>
            <a:r>
              <a:rPr lang="en-US" altLang="ko-KR" sz="1000" dirty="0" smtClean="0"/>
              <a:t> name: </a:t>
            </a:r>
            <a:r>
              <a:rPr lang="en-US" altLang="ko-KR" sz="1000" dirty="0" err="1" smtClean="0"/>
              <a:t>kubernetes</a:t>
            </a:r>
            <a:r>
              <a:rPr lang="en-US" altLang="ko-KR" sz="1000" dirty="0" smtClean="0"/>
              <a:t>-dashboard</a:t>
            </a:r>
            <a:br>
              <a:rPr lang="en-US" altLang="ko-KR" sz="1000" dirty="0" smtClean="0"/>
            </a:br>
            <a:r>
              <a:rPr lang="en-US" altLang="ko-KR" sz="1000" dirty="0"/>
              <a:t> </a:t>
            </a:r>
            <a:r>
              <a:rPr lang="en-US" altLang="ko-KR" sz="1000" dirty="0" smtClean="0"/>
              <a:t> namespace: </a:t>
            </a:r>
            <a:r>
              <a:rPr lang="en-US" altLang="ko-KR" sz="1000" dirty="0" err="1" smtClean="0"/>
              <a:t>kube</a:t>
            </a:r>
            <a:r>
              <a:rPr lang="en-US" altLang="ko-KR" sz="1000" dirty="0" smtClean="0"/>
              <a:t>-system</a:t>
            </a:r>
            <a:br>
              <a:rPr lang="en-US" altLang="ko-KR" sz="1000" dirty="0" smtClean="0"/>
            </a:br>
            <a:r>
              <a:rPr lang="en-US" altLang="ko-KR" sz="1000" dirty="0"/>
              <a:t/>
            </a:r>
            <a:br>
              <a:rPr lang="en-US" altLang="ko-KR" sz="1000" dirty="0"/>
            </a:br>
            <a:r>
              <a:rPr lang="en-US" altLang="ko-KR" sz="1000" dirty="0" smtClean="0"/>
              <a:t>~ </a:t>
            </a:r>
            <a:r>
              <a:rPr lang="ko-KR" altLang="en-US" sz="1000" dirty="0" smtClean="0"/>
              <a:t>생략 </a:t>
            </a:r>
            <a:r>
              <a:rPr lang="en-US" altLang="ko-KR" sz="1000" dirty="0" smtClean="0"/>
              <a:t>~</a:t>
            </a:r>
            <a:br>
              <a:rPr lang="en-US" altLang="ko-KR" sz="1000" dirty="0" smtClean="0"/>
            </a:br>
            <a:r>
              <a:rPr lang="en-US" altLang="ko-KR" sz="1000" dirty="0"/>
              <a:t/>
            </a:r>
            <a:br>
              <a:rPr lang="en-US" altLang="ko-KR" sz="1000" dirty="0"/>
            </a:br>
            <a:r>
              <a:rPr lang="en-US" altLang="ko-KR" sz="1000" dirty="0" smtClean="0"/>
              <a:t>      </a:t>
            </a:r>
            <a:r>
              <a:rPr lang="en-US" altLang="ko-KR" sz="1000" dirty="0" err="1" smtClean="0"/>
              <a:t>args</a:t>
            </a:r>
            <a:r>
              <a:rPr lang="en-US" altLang="ko-KR" sz="1000" dirty="0" smtClean="0"/>
              <a:t>:</a:t>
            </a:r>
            <a:br>
              <a:rPr lang="en-US" altLang="ko-KR" sz="1000" dirty="0" smtClean="0"/>
            </a:br>
            <a:r>
              <a:rPr lang="en-US" altLang="ko-KR" sz="1000" dirty="0"/>
              <a:t> </a:t>
            </a:r>
            <a:r>
              <a:rPr lang="en-US" altLang="ko-KR" sz="1000" dirty="0" smtClean="0"/>
              <a:t>       - --namespace=</a:t>
            </a:r>
            <a:r>
              <a:rPr lang="en-US" altLang="ko-KR" sz="1000" dirty="0" err="1" smtClean="0"/>
              <a:t>kube</a:t>
            </a:r>
            <a:r>
              <a:rPr lang="en-US" altLang="ko-KR" sz="1000" dirty="0" smtClean="0"/>
              <a:t>-system</a:t>
            </a:r>
            <a:br>
              <a:rPr lang="en-US" altLang="ko-KR" sz="1000" dirty="0" smtClean="0"/>
            </a:br>
            <a:r>
              <a:rPr lang="en-US" altLang="ko-KR" sz="1000" dirty="0" smtClean="0"/>
              <a:t>        - --auto-generate-certificates</a:t>
            </a:r>
            <a:br>
              <a:rPr lang="en-US" altLang="ko-KR" sz="1000" dirty="0" smtClean="0"/>
            </a:br>
            <a:r>
              <a:rPr lang="en-US" altLang="ko-KR" sz="1000" dirty="0"/>
              <a:t> </a:t>
            </a:r>
            <a:r>
              <a:rPr lang="en-US" altLang="ko-KR" sz="1000" dirty="0" smtClean="0"/>
              <a:t>       # - --authentication-mode=token    # </a:t>
            </a:r>
            <a:r>
              <a:rPr lang="ko-KR" altLang="en-US" sz="1000" dirty="0" smtClean="0"/>
              <a:t>주석처리</a:t>
            </a:r>
            <a:r>
              <a:rPr lang="en-US" altLang="ko-KR" sz="1000" dirty="0" smtClean="0"/>
              <a:t/>
            </a:r>
            <a:br>
              <a:rPr lang="en-US" altLang="ko-KR" sz="1000" dirty="0" smtClean="0"/>
            </a:br>
            <a:r>
              <a:rPr lang="en-US" altLang="ko-KR" sz="1000" dirty="0"/>
              <a:t> </a:t>
            </a:r>
            <a:r>
              <a:rPr lang="en-US" altLang="ko-KR" sz="1000" dirty="0" smtClean="0"/>
              <a:t>       - --enable-skip-login    # Token </a:t>
            </a:r>
            <a:r>
              <a:rPr lang="ko-KR" altLang="en-US" sz="1000" dirty="0" err="1" smtClean="0"/>
              <a:t>입력없이</a:t>
            </a:r>
            <a:r>
              <a:rPr lang="ko-KR" altLang="en-US" sz="1000" dirty="0" smtClean="0"/>
              <a:t> 로그인 </a:t>
            </a:r>
            <a:r>
              <a:rPr lang="en-US" altLang="ko-KR" sz="1000" dirty="0" smtClean="0"/>
              <a:t>/</a:t>
            </a:r>
            <a:r>
              <a:rPr lang="ko-KR" altLang="en-US" sz="1000" dirty="0" smtClean="0"/>
              <a:t> </a:t>
            </a:r>
            <a:r>
              <a:rPr lang="en-US" altLang="ko-KR" sz="1000" dirty="0" smtClean="0"/>
              <a:t>Skip </a:t>
            </a:r>
            <a:r>
              <a:rPr lang="ko-KR" altLang="en-US" sz="1000" dirty="0" smtClean="0"/>
              <a:t>버튼 생성</a:t>
            </a:r>
            <a:endParaRPr lang="ko-KR" altLang="en-US" sz="1000" dirty="0"/>
          </a:p>
        </p:txBody>
      </p:sp>
    </p:spTree>
    <p:extLst>
      <p:ext uri="{BB962C8B-B14F-4D97-AF65-F5344CB8AC3E}">
        <p14:creationId xmlns:p14="http://schemas.microsoft.com/office/powerpoint/2010/main" val="104029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ko-KR" altLang="en-US" sz="1600" b="1" dirty="0" smtClean="0"/>
              <a:t>기타</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err="1" smtClean="0"/>
              <a:t>vsftpd</a:t>
            </a:r>
            <a:r>
              <a:rPr lang="en-US" altLang="ko-KR" sz="1000" b="1" dirty="0" smtClean="0"/>
              <a:t> </a:t>
            </a:r>
            <a:r>
              <a:rPr lang="ko-KR" altLang="en-US" sz="1000" b="1" dirty="0" smtClean="0"/>
              <a:t>설치</a:t>
            </a:r>
            <a:r>
              <a:rPr lang="en-US" altLang="ko-KR" sz="1000" dirty="0" smtClean="0"/>
              <a:t/>
            </a:r>
            <a:br>
              <a:rPr lang="en-US" altLang="ko-KR" sz="1000" dirty="0" smtClean="0"/>
            </a:br>
            <a:r>
              <a:rPr lang="en-US" altLang="ko-KR" sz="1000" dirty="0"/>
              <a:t/>
            </a:r>
            <a:br>
              <a:rPr lang="en-US" altLang="ko-KR" sz="1000" dirty="0"/>
            </a:br>
            <a:r>
              <a:rPr lang="en-US" altLang="ko-KR" sz="1000" dirty="0" smtClean="0"/>
              <a:t>yum -y install </a:t>
            </a:r>
            <a:r>
              <a:rPr lang="en-US" altLang="ko-KR" sz="1000" dirty="0" err="1" smtClean="0"/>
              <a:t>vsftpd</a:t>
            </a:r>
            <a:r>
              <a:rPr lang="en-US" altLang="ko-KR" sz="1000" dirty="0" smtClean="0"/>
              <a:t/>
            </a:r>
            <a:br>
              <a:rPr lang="en-US" altLang="ko-KR" sz="1000" dirty="0" smtClean="0"/>
            </a:br>
            <a:r>
              <a:rPr lang="en-US" altLang="ko-KR" sz="1000" dirty="0"/>
              <a:t/>
            </a:r>
            <a:br>
              <a:rPr lang="en-US" altLang="ko-KR" sz="1000" dirty="0"/>
            </a:br>
            <a:r>
              <a:rPr lang="en-US" altLang="ko-KR" sz="1000" dirty="0" smtClean="0"/>
              <a:t>firewall-</a:t>
            </a:r>
            <a:r>
              <a:rPr lang="en-US" altLang="ko-KR" sz="1000" dirty="0" err="1" smtClean="0"/>
              <a:t>cmd</a:t>
            </a:r>
            <a:r>
              <a:rPr lang="en-US" altLang="ko-KR" sz="1000" dirty="0" smtClean="0"/>
              <a:t>  --permanent –add-port=21/</a:t>
            </a:r>
            <a:r>
              <a:rPr lang="en-US" altLang="ko-KR" sz="1000" dirty="0" err="1" smtClean="0"/>
              <a:t>tcp</a:t>
            </a:r>
            <a:r>
              <a:rPr lang="en-US" altLang="ko-KR" sz="1000" dirty="0" smtClean="0"/>
              <a:t/>
            </a:r>
            <a:br>
              <a:rPr lang="en-US" altLang="ko-KR" sz="1000" dirty="0" smtClean="0"/>
            </a:br>
            <a:r>
              <a:rPr lang="en-US" altLang="ko-KR" sz="1000" dirty="0"/>
              <a:t>firewall-</a:t>
            </a:r>
            <a:r>
              <a:rPr lang="en-US" altLang="ko-KR" sz="1000" dirty="0" err="1"/>
              <a:t>cmd</a:t>
            </a:r>
            <a:r>
              <a:rPr lang="en-US" altLang="ko-KR" sz="1000" dirty="0"/>
              <a:t>  --permanent –</a:t>
            </a:r>
            <a:r>
              <a:rPr lang="en-US" altLang="ko-KR" sz="1000" dirty="0" smtClean="0"/>
              <a:t>add-service=ftp</a:t>
            </a:r>
            <a:br>
              <a:rPr lang="en-US" altLang="ko-KR" sz="1000" dirty="0" smtClean="0"/>
            </a:br>
            <a:r>
              <a:rPr lang="en-US" altLang="ko-KR" sz="1000" dirty="0"/>
              <a:t>firewall-</a:t>
            </a:r>
            <a:r>
              <a:rPr lang="en-US" altLang="ko-KR" sz="1000" dirty="0" err="1"/>
              <a:t>cmd</a:t>
            </a:r>
            <a:r>
              <a:rPr lang="en-US" altLang="ko-KR" sz="1000" dirty="0"/>
              <a:t>  </a:t>
            </a:r>
            <a:r>
              <a:rPr lang="en-US" altLang="ko-KR" sz="1000" dirty="0" smtClean="0"/>
              <a:t>--reload</a:t>
            </a:r>
            <a:br>
              <a:rPr lang="en-US" altLang="ko-KR" sz="1000" dirty="0" smtClean="0"/>
            </a:br>
            <a:r>
              <a:rPr lang="en-US" altLang="ko-KR" sz="1000" dirty="0"/>
              <a:t/>
            </a:r>
            <a:br>
              <a:rPr lang="en-US" altLang="ko-KR" sz="1000" dirty="0"/>
            </a:br>
            <a:r>
              <a:rPr lang="en-US" altLang="ko-KR" sz="1000" dirty="0" smtClean="0"/>
              <a:t>vi /</a:t>
            </a:r>
            <a:r>
              <a:rPr lang="en-US" altLang="ko-KR" sz="1000" dirty="0" err="1" smtClean="0"/>
              <a:t>etc</a:t>
            </a:r>
            <a:r>
              <a:rPr lang="en-US" altLang="ko-KR" sz="1000" dirty="0" smtClean="0"/>
              <a:t>/</a:t>
            </a:r>
            <a:r>
              <a:rPr lang="en-US" altLang="ko-KR" sz="1000" dirty="0" err="1" smtClean="0"/>
              <a:t>vsftpd</a:t>
            </a:r>
            <a:r>
              <a:rPr lang="en-US" altLang="ko-KR" sz="1000" dirty="0" smtClean="0"/>
              <a:t>/</a:t>
            </a:r>
            <a:r>
              <a:rPr lang="en-US" altLang="ko-KR" sz="1000" dirty="0" err="1" smtClean="0"/>
              <a:t>vsftpd.conf</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anonymous_enable</a:t>
            </a:r>
            <a:r>
              <a:rPr lang="en-US" altLang="ko-KR" sz="1000" dirty="0" smtClean="0"/>
              <a:t>=NO</a:t>
            </a:r>
            <a:br>
              <a:rPr lang="en-US" altLang="ko-KR" sz="1000" dirty="0" smtClean="0"/>
            </a:br>
            <a:r>
              <a:rPr lang="en-US" altLang="ko-KR" sz="1000" dirty="0"/>
              <a:t/>
            </a:r>
            <a:br>
              <a:rPr lang="en-US" altLang="ko-KR" sz="1000" dirty="0"/>
            </a:br>
            <a:r>
              <a:rPr lang="en-US" altLang="ko-KR" sz="1000" dirty="0" err="1" smtClean="0"/>
              <a:t>local_enable</a:t>
            </a:r>
            <a:r>
              <a:rPr lang="en-US" altLang="ko-KR" sz="1000" dirty="0" smtClean="0"/>
              <a:t>=YES</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a:t/>
            </a:r>
            <a:br>
              <a:rPr lang="en-US" altLang="ko-KR" sz="1000" dirty="0"/>
            </a:br>
            <a:r>
              <a:rPr lang="en-US" altLang="ko-KR" sz="1000" dirty="0" smtClean="0"/>
              <a:t>service </a:t>
            </a:r>
            <a:r>
              <a:rPr lang="en-US" altLang="ko-KR" sz="1000" dirty="0" err="1" smtClean="0"/>
              <a:t>vsftpd</a:t>
            </a:r>
            <a:r>
              <a:rPr lang="en-US" altLang="ko-KR" sz="1000" dirty="0" smtClean="0"/>
              <a:t> restart</a:t>
            </a:r>
            <a:br>
              <a:rPr lang="en-US" altLang="ko-KR" sz="1000" dirty="0" smtClean="0"/>
            </a:br>
            <a:r>
              <a:rPr lang="en-US" altLang="ko-KR" sz="1000" dirty="0"/>
              <a:t/>
            </a:r>
            <a:br>
              <a:rPr lang="en-US" altLang="ko-KR" sz="1000" dirty="0"/>
            </a:br>
            <a:r>
              <a:rPr lang="en-US" altLang="ko-KR" sz="1000" dirty="0" err="1" smtClean="0"/>
              <a:t>ps</a:t>
            </a:r>
            <a:r>
              <a:rPr lang="en-US" altLang="ko-KR" sz="1000" dirty="0" smtClean="0"/>
              <a:t> -</a:t>
            </a:r>
            <a:r>
              <a:rPr lang="en-US" altLang="ko-KR" sz="1000" dirty="0" err="1" smtClean="0"/>
              <a:t>ef</a:t>
            </a:r>
            <a:r>
              <a:rPr lang="en-US" altLang="ko-KR" sz="1000" dirty="0" smtClean="0"/>
              <a:t> | grep </a:t>
            </a:r>
            <a:r>
              <a:rPr lang="en-US" altLang="ko-KR" sz="1000" dirty="0" err="1" smtClean="0"/>
              <a:t>vsftpd</a:t>
            </a:r>
            <a:r>
              <a:rPr lang="en-US" altLang="ko-KR" sz="1000" dirty="0" smtClean="0"/>
              <a:t>    # </a:t>
            </a:r>
            <a:r>
              <a:rPr lang="en-US" altLang="ko-KR" sz="1000" dirty="0" err="1" smtClean="0"/>
              <a:t>vsftpd</a:t>
            </a:r>
            <a:r>
              <a:rPr lang="en-US" altLang="ko-KR" sz="1000" dirty="0" smtClean="0"/>
              <a:t> service </a:t>
            </a:r>
            <a:r>
              <a:rPr lang="ko-KR" altLang="en-US" sz="1000" dirty="0" smtClean="0"/>
              <a:t>확인</a:t>
            </a:r>
            <a:endParaRPr lang="ko-KR" altLang="en-US" sz="1000" dirty="0"/>
          </a:p>
        </p:txBody>
      </p:sp>
    </p:spTree>
    <p:extLst>
      <p:ext uri="{BB962C8B-B14F-4D97-AF65-F5344CB8AC3E}">
        <p14:creationId xmlns:p14="http://schemas.microsoft.com/office/powerpoint/2010/main" val="19309445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a:t>Spring Boot jib</a:t>
            </a:r>
            <a:r>
              <a:rPr lang="en-US" altLang="ko-KR" sz="1000" dirty="0"/>
              <a:t/>
            </a:r>
            <a:br>
              <a:rPr lang="en-US" altLang="ko-KR" sz="1000" dirty="0"/>
            </a:br>
            <a:r>
              <a:rPr lang="en-US" altLang="ko-KR" sz="1000" dirty="0"/>
              <a:t/>
            </a:r>
            <a:br>
              <a:rPr lang="en-US" altLang="ko-KR" sz="1000" dirty="0"/>
            </a:br>
            <a:r>
              <a:rPr lang="en-US" altLang="ko-KR" sz="1000" dirty="0"/>
              <a:t>Maven Build</a:t>
            </a:r>
            <a:r>
              <a:rPr lang="ko-KR" altLang="ko-KR" sz="1000" dirty="0"/>
              <a:t>시 결과물을 </a:t>
            </a:r>
            <a:r>
              <a:rPr lang="en-US" altLang="ko-KR" sz="1000" dirty="0"/>
              <a:t>Docker Image</a:t>
            </a:r>
            <a:r>
              <a:rPr lang="ko-KR" altLang="ko-KR" sz="1000" dirty="0"/>
              <a:t>로</a:t>
            </a:r>
            <a:r>
              <a:rPr lang="en-US" altLang="ko-KR" sz="1000" dirty="0"/>
              <a:t> Build </a:t>
            </a:r>
            <a:r>
              <a:rPr lang="ko-KR" altLang="ko-KR" sz="1000" dirty="0"/>
              <a:t>후 </a:t>
            </a:r>
            <a:r>
              <a:rPr lang="en-US" altLang="ko-KR" sz="1000" dirty="0" smtClean="0"/>
              <a:t>Registry</a:t>
            </a:r>
            <a:r>
              <a:rPr lang="ko-KR" altLang="ko-KR" sz="1000" dirty="0" smtClean="0"/>
              <a:t>에 </a:t>
            </a:r>
            <a:r>
              <a:rPr lang="en-US" altLang="ko-KR" sz="1000" dirty="0"/>
              <a:t>Push</a:t>
            </a:r>
            <a:br>
              <a:rPr lang="en-US" altLang="ko-KR" sz="1000" dirty="0"/>
            </a:br>
            <a:r>
              <a:rPr lang="en-US" altLang="ko-KR" sz="1000" dirty="0"/>
              <a:t/>
            </a:r>
            <a:br>
              <a:rPr lang="en-US" altLang="ko-KR" sz="1000" dirty="0"/>
            </a:br>
            <a:r>
              <a:rPr lang="en-US" altLang="ko-KR" sz="1000" dirty="0"/>
              <a:t>&lt;plugin&gt;</a:t>
            </a:r>
            <a:br>
              <a:rPr lang="en-US" altLang="ko-KR" sz="1000" dirty="0"/>
            </a:br>
            <a:r>
              <a:rPr lang="en-US" altLang="ko-KR" sz="1000" dirty="0"/>
              <a:t>  &lt;</a:t>
            </a:r>
            <a:r>
              <a:rPr lang="en-US" altLang="ko-KR" sz="1000" dirty="0" err="1"/>
              <a:t>groupId</a:t>
            </a:r>
            <a:r>
              <a:rPr lang="en-US" altLang="ko-KR" sz="1000" dirty="0"/>
              <a:t>&gt;</a:t>
            </a:r>
            <a:r>
              <a:rPr lang="en-US" altLang="ko-KR" sz="1000" dirty="0" err="1"/>
              <a:t>com.google.cloud.tools</a:t>
            </a:r>
            <a:r>
              <a:rPr lang="en-US" altLang="ko-KR" sz="1000" dirty="0"/>
              <a:t>&lt;/</a:t>
            </a:r>
            <a:r>
              <a:rPr lang="en-US" altLang="ko-KR" sz="1000" dirty="0" err="1"/>
              <a:t>groupId</a:t>
            </a:r>
            <a:r>
              <a:rPr lang="en-US" altLang="ko-KR" sz="1000" dirty="0"/>
              <a:t>&gt;</a:t>
            </a:r>
            <a:br>
              <a:rPr lang="en-US" altLang="ko-KR" sz="1000" dirty="0"/>
            </a:br>
            <a:r>
              <a:rPr lang="en-US" altLang="ko-KR" sz="1000" dirty="0"/>
              <a:t>  &lt;</a:t>
            </a:r>
            <a:r>
              <a:rPr lang="en-US" altLang="ko-KR" sz="1000" dirty="0" err="1"/>
              <a:t>artifactId</a:t>
            </a:r>
            <a:r>
              <a:rPr lang="en-US" altLang="ko-KR" sz="1000" dirty="0"/>
              <a:t>&gt;jib-maven-plugin&lt;/</a:t>
            </a:r>
            <a:r>
              <a:rPr lang="en-US" altLang="ko-KR" sz="1000" dirty="0" err="1"/>
              <a:t>artifactId</a:t>
            </a:r>
            <a:r>
              <a:rPr lang="en-US" altLang="ko-KR" sz="1000" dirty="0"/>
              <a:t>&gt;</a:t>
            </a:r>
            <a:br>
              <a:rPr lang="en-US" altLang="ko-KR" sz="1000" dirty="0"/>
            </a:br>
            <a:r>
              <a:rPr lang="en-US" altLang="ko-KR" sz="1000" dirty="0"/>
              <a:t>  &lt;version&gt;3.2.1&lt;/version&gt;</a:t>
            </a:r>
            <a:br>
              <a:rPr lang="en-US" altLang="ko-KR" sz="1000" dirty="0"/>
            </a:br>
            <a:r>
              <a:rPr lang="en-US" altLang="ko-KR" sz="1000" dirty="0"/>
              <a:t>  &lt;configuration&gt;</a:t>
            </a:r>
            <a:br>
              <a:rPr lang="en-US" altLang="ko-KR" sz="1000" dirty="0"/>
            </a:br>
            <a:r>
              <a:rPr lang="en-US" altLang="ko-KR" sz="1000" dirty="0"/>
              <a:t>    &lt;to&gt;</a:t>
            </a:r>
            <a:br>
              <a:rPr lang="en-US" altLang="ko-KR" sz="1000" dirty="0"/>
            </a:br>
            <a:r>
              <a:rPr lang="en-US" altLang="ko-KR" sz="1000" dirty="0"/>
              <a:t>      &lt;image</a:t>
            </a:r>
            <a:r>
              <a:rPr lang="en-US" altLang="ko-KR" sz="1000" dirty="0" smtClean="0"/>
              <a:t>&gt;{Registry Host}:{Port}/{</a:t>
            </a:r>
            <a:r>
              <a:rPr lang="en-US" altLang="ko-KR" sz="1000" dirty="0"/>
              <a:t>image name}:{version}&lt;/image&gt;</a:t>
            </a:r>
            <a:br>
              <a:rPr lang="en-US" altLang="ko-KR" sz="1000" dirty="0"/>
            </a:br>
            <a:r>
              <a:rPr lang="en-US" altLang="ko-KR" sz="1000" dirty="0"/>
              <a:t>      &lt;</a:t>
            </a:r>
            <a:r>
              <a:rPr lang="en-US" altLang="ko-KR" sz="1000" dirty="0" err="1"/>
              <a:t>auth</a:t>
            </a:r>
            <a:r>
              <a:rPr lang="en-US" altLang="ko-KR" sz="1000" dirty="0" smtClean="0"/>
              <a:t>&gt;    # Private Registry </a:t>
            </a:r>
            <a:r>
              <a:rPr lang="ko-KR" altLang="en-US" sz="1000" dirty="0" smtClean="0"/>
              <a:t>같이 계정정보가 </a:t>
            </a:r>
            <a:r>
              <a:rPr lang="ko-KR" altLang="en-US" sz="1000" dirty="0" err="1" smtClean="0"/>
              <a:t>없는경우</a:t>
            </a:r>
            <a:r>
              <a:rPr lang="ko-KR" altLang="en-US" sz="1000" dirty="0" smtClean="0"/>
              <a:t> 생략</a:t>
            </a:r>
            <a:r>
              <a:rPr lang="en-US" altLang="ko-KR" sz="1000" dirty="0"/>
              <a:t/>
            </a:r>
            <a:br>
              <a:rPr lang="en-US" altLang="ko-KR" sz="1000" dirty="0"/>
            </a:br>
            <a:r>
              <a:rPr lang="en-US" altLang="ko-KR" sz="1000" dirty="0"/>
              <a:t>        &lt;username</a:t>
            </a:r>
            <a:r>
              <a:rPr lang="en-US" altLang="ko-KR" sz="1000" dirty="0" smtClean="0"/>
              <a:t>&gt;{ID</a:t>
            </a:r>
            <a:r>
              <a:rPr lang="en-US" altLang="ko-KR" sz="1000" dirty="0"/>
              <a:t>}&lt;/username&gt;</a:t>
            </a:r>
            <a:br>
              <a:rPr lang="en-US" altLang="ko-KR" sz="1000" dirty="0"/>
            </a:br>
            <a:r>
              <a:rPr lang="en-US" altLang="ko-KR" sz="1000" dirty="0"/>
              <a:t>        &lt;password</a:t>
            </a:r>
            <a:r>
              <a:rPr lang="en-US" altLang="ko-KR" sz="1000" dirty="0" smtClean="0"/>
              <a:t>&gt;{PASSWORD</a:t>
            </a:r>
            <a:r>
              <a:rPr lang="en-US" altLang="ko-KR" sz="1000" dirty="0"/>
              <a:t>}&lt;/password&gt;</a:t>
            </a:r>
            <a:br>
              <a:rPr lang="en-US" altLang="ko-KR" sz="1000" dirty="0"/>
            </a:br>
            <a:r>
              <a:rPr lang="en-US" altLang="ko-KR" sz="1000" dirty="0"/>
              <a:t>      &lt;/</a:t>
            </a:r>
            <a:r>
              <a:rPr lang="en-US" altLang="ko-KR" sz="1000" dirty="0" err="1"/>
              <a:t>auth</a:t>
            </a:r>
            <a:r>
              <a:rPr lang="en-US" altLang="ko-KR" sz="1000" dirty="0"/>
              <a:t>&gt;</a:t>
            </a:r>
            <a:br>
              <a:rPr lang="en-US" altLang="ko-KR" sz="1000" dirty="0"/>
            </a:br>
            <a:r>
              <a:rPr lang="en-US" altLang="ko-KR" sz="1000" dirty="0"/>
              <a:t>    &lt;/to</a:t>
            </a:r>
            <a:r>
              <a:rPr lang="en-US" altLang="ko-KR" sz="1000" dirty="0" smtClean="0"/>
              <a:t>&gt;</a:t>
            </a:r>
            <a:br>
              <a:rPr lang="en-US" altLang="ko-KR" sz="1000" dirty="0" smtClean="0"/>
            </a:br>
            <a:r>
              <a:rPr lang="en-US" altLang="ko-KR" sz="1000" dirty="0" smtClean="0"/>
              <a:t>    &lt;</a:t>
            </a:r>
            <a:r>
              <a:rPr lang="en-US" altLang="ko-KR" sz="1000" dirty="0" err="1" smtClean="0"/>
              <a:t>allowInsecureRegistries</a:t>
            </a:r>
            <a:r>
              <a:rPr lang="en-US" altLang="ko-KR" sz="1000" dirty="0" smtClean="0"/>
              <a:t>&gt;true&lt;/</a:t>
            </a:r>
            <a:r>
              <a:rPr lang="en-US" altLang="ko-KR" sz="1000" dirty="0" err="1" smtClean="0"/>
              <a:t>allowInsecureRegistries</a:t>
            </a:r>
            <a:r>
              <a:rPr lang="en-US" altLang="ko-KR" sz="1000" dirty="0" smtClean="0"/>
              <a:t>&gt;    # Private Registry </a:t>
            </a:r>
            <a:r>
              <a:rPr lang="ko-KR" altLang="en-US" sz="1000" dirty="0" smtClean="0"/>
              <a:t>같이 </a:t>
            </a:r>
            <a:r>
              <a:rPr lang="en-US" altLang="ko-KR" sz="1000" dirty="0" smtClean="0"/>
              <a:t>http</a:t>
            </a:r>
            <a:r>
              <a:rPr lang="ko-KR" altLang="en-US" sz="1000" dirty="0" smtClean="0"/>
              <a:t>통신만할 경우 설정 </a:t>
            </a:r>
            <a:r>
              <a:rPr lang="en-US" altLang="ko-KR" sz="1000" dirty="0" smtClean="0"/>
              <a:t>/ default: false (https</a:t>
            </a:r>
            <a:r>
              <a:rPr lang="ko-KR" altLang="en-US" sz="1000" dirty="0" smtClean="0"/>
              <a:t>만 허용</a:t>
            </a:r>
            <a:r>
              <a:rPr lang="en-US" altLang="ko-KR" sz="1000" dirty="0" smtClean="0"/>
              <a:t>)</a:t>
            </a:r>
            <a:r>
              <a:rPr lang="en-US" altLang="ko-KR" sz="1000" dirty="0"/>
              <a:t/>
            </a:r>
            <a:br>
              <a:rPr lang="en-US" altLang="ko-KR" sz="1000" dirty="0"/>
            </a:br>
            <a:r>
              <a:rPr lang="en-US" altLang="ko-KR" sz="1000" dirty="0"/>
              <a:t>  &lt;/configuration</a:t>
            </a:r>
            <a:r>
              <a:rPr lang="en-US" altLang="ko-KR" sz="1000" dirty="0" smtClean="0"/>
              <a:t>&gt;</a:t>
            </a:r>
            <a:br>
              <a:rPr lang="en-US" altLang="ko-KR" sz="1000" dirty="0" smtClean="0"/>
            </a:br>
            <a:r>
              <a:rPr lang="en-US" altLang="ko-KR" sz="1000" dirty="0"/>
              <a:t> </a:t>
            </a:r>
            <a:r>
              <a:rPr lang="en-US" altLang="ko-KR" sz="1000" dirty="0" smtClean="0"/>
              <a:t> &lt;executions&gt;</a:t>
            </a:r>
            <a:br>
              <a:rPr lang="en-US" altLang="ko-KR" sz="1000" dirty="0" smtClean="0"/>
            </a:br>
            <a:r>
              <a:rPr lang="en-US" altLang="ko-KR" sz="1000" dirty="0"/>
              <a:t> </a:t>
            </a:r>
            <a:r>
              <a:rPr lang="en-US" altLang="ko-KR" sz="1000" dirty="0" smtClean="0"/>
              <a:t>   &lt;execution&gt;</a:t>
            </a:r>
            <a:br>
              <a:rPr lang="en-US" altLang="ko-KR" sz="1000" dirty="0" smtClean="0"/>
            </a:br>
            <a:r>
              <a:rPr lang="en-US" altLang="ko-KR" sz="1000" dirty="0"/>
              <a:t> </a:t>
            </a:r>
            <a:r>
              <a:rPr lang="en-US" altLang="ko-KR" sz="1000" dirty="0" smtClean="0"/>
              <a:t>     &lt;phase&gt;package&lt;/phase&gt;</a:t>
            </a:r>
            <a:br>
              <a:rPr lang="en-US" altLang="ko-KR" sz="1000" dirty="0" smtClean="0"/>
            </a:br>
            <a:r>
              <a:rPr lang="en-US" altLang="ko-KR" sz="1000" dirty="0"/>
              <a:t> </a:t>
            </a:r>
            <a:r>
              <a:rPr lang="en-US" altLang="ko-KR" sz="1000" dirty="0" smtClean="0"/>
              <a:t>     &lt;goals&gt;</a:t>
            </a:r>
            <a:br>
              <a:rPr lang="en-US" altLang="ko-KR" sz="1000" dirty="0" smtClean="0"/>
            </a:br>
            <a:r>
              <a:rPr lang="en-US" altLang="ko-KR" sz="1000" dirty="0"/>
              <a:t> </a:t>
            </a:r>
            <a:r>
              <a:rPr lang="en-US" altLang="ko-KR" sz="1000" dirty="0" smtClean="0"/>
              <a:t>       &lt;goal&gt;build&lt;/goal&gt;</a:t>
            </a:r>
            <a:br>
              <a:rPr lang="en-US" altLang="ko-KR" sz="1000" dirty="0" smtClean="0"/>
            </a:br>
            <a:r>
              <a:rPr lang="en-US" altLang="ko-KR" sz="1000" dirty="0"/>
              <a:t> </a:t>
            </a:r>
            <a:r>
              <a:rPr lang="en-US" altLang="ko-KR" sz="1000" dirty="0" smtClean="0"/>
              <a:t>     &lt;/goals&gt;</a:t>
            </a:r>
            <a:br>
              <a:rPr lang="en-US" altLang="ko-KR" sz="1000" dirty="0" smtClean="0"/>
            </a:br>
            <a:r>
              <a:rPr lang="en-US" altLang="ko-KR" sz="1000" dirty="0"/>
              <a:t> </a:t>
            </a:r>
            <a:r>
              <a:rPr lang="en-US" altLang="ko-KR" sz="1000" dirty="0" smtClean="0"/>
              <a:t>   &lt;/execution&gt;</a:t>
            </a:r>
            <a:br>
              <a:rPr lang="en-US" altLang="ko-KR" sz="1000" dirty="0" smtClean="0"/>
            </a:br>
            <a:r>
              <a:rPr lang="en-US" altLang="ko-KR" sz="1000" dirty="0"/>
              <a:t> </a:t>
            </a:r>
            <a:r>
              <a:rPr lang="en-US" altLang="ko-KR" sz="1000" dirty="0" smtClean="0"/>
              <a:t> &lt;/executions&gt;</a:t>
            </a:r>
            <a:r>
              <a:rPr lang="en-US" altLang="ko-KR" sz="1000" dirty="0"/>
              <a:t/>
            </a:r>
            <a:br>
              <a:rPr lang="en-US" altLang="ko-KR" sz="1000" dirty="0"/>
            </a:br>
            <a:r>
              <a:rPr lang="en-US" altLang="ko-KR" sz="1000" dirty="0"/>
              <a:t>&lt;/plugin</a:t>
            </a:r>
            <a:r>
              <a:rPr lang="en-US" altLang="ko-KR" sz="1000" dirty="0" smtClean="0"/>
              <a:t>&gt;</a:t>
            </a:r>
            <a:br>
              <a:rPr lang="en-US" altLang="ko-KR" sz="1000" dirty="0" smtClean="0"/>
            </a:br>
            <a:r>
              <a:rPr lang="en-US" altLang="ko-KR" sz="1000" dirty="0"/>
              <a:t/>
            </a:r>
            <a:br>
              <a:rPr lang="en-US" altLang="ko-KR" sz="1000" dirty="0"/>
            </a:br>
            <a:r>
              <a:rPr lang="ko-KR" altLang="en-US" sz="1000" dirty="0" smtClean="0"/>
              <a:t>그 외 설정들은 가이드 참고</a:t>
            </a:r>
            <a:r>
              <a:rPr lang="en-US" altLang="ko-KR" sz="1000" dirty="0" smtClean="0"/>
              <a:t/>
            </a:r>
            <a:br>
              <a:rPr lang="en-US" altLang="ko-KR" sz="1000" dirty="0" smtClean="0"/>
            </a:br>
            <a:r>
              <a:rPr lang="en-US" altLang="ko-KR" sz="1000" dirty="0"/>
              <a:t/>
            </a:r>
            <a:br>
              <a:rPr lang="en-US" altLang="ko-KR" sz="1000" dirty="0"/>
            </a:br>
            <a:endParaRPr lang="ko-KR" altLang="en-US" sz="1000" dirty="0"/>
          </a:p>
        </p:txBody>
      </p:sp>
    </p:spTree>
    <p:extLst>
      <p:ext uri="{BB962C8B-B14F-4D97-AF65-F5344CB8AC3E}">
        <p14:creationId xmlns:p14="http://schemas.microsoft.com/office/powerpoint/2010/main" val="1570151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err="1" smtClean="0"/>
              <a:t>Minikube</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Master &amp; Worker </a:t>
            </a:r>
            <a:r>
              <a:rPr lang="ko-KR" altLang="en-US" sz="1000" dirty="0" err="1" smtClean="0"/>
              <a:t>단일노드</a:t>
            </a:r>
            <a:r>
              <a:rPr lang="ko-KR" altLang="en-US" sz="1000" dirty="0" smtClean="0"/>
              <a:t> 설치 패키지</a:t>
            </a:r>
            <a:r>
              <a:rPr lang="en-US" altLang="ko-KR" sz="1000" dirty="0" smtClean="0"/>
              <a:t>. </a:t>
            </a:r>
            <a:r>
              <a:rPr lang="ko-KR" altLang="en-US" sz="1000" dirty="0" smtClean="0"/>
              <a:t>기본적인</a:t>
            </a:r>
            <a:r>
              <a:rPr lang="en-US" altLang="ko-KR" sz="1000" dirty="0"/>
              <a:t> </a:t>
            </a:r>
            <a:r>
              <a:rPr lang="en-US" altLang="ko-KR" sz="1000" dirty="0" smtClean="0"/>
              <a:t>k8s </a:t>
            </a:r>
            <a:r>
              <a:rPr lang="ko-KR" altLang="en-US" sz="1000" dirty="0" smtClean="0"/>
              <a:t>기능만 제공하므로 테스트용도로 적합</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smtClean="0"/>
              <a:t>Kops</a:t>
            </a:r>
            <a:br>
              <a:rPr lang="en-US" altLang="ko-KR" sz="1000" b="1" dirty="0" smtClean="0"/>
            </a:br>
            <a:r>
              <a:rPr lang="en-US" altLang="ko-KR" sz="1000" b="1" dirty="0"/>
              <a:t/>
            </a:r>
            <a:br>
              <a:rPr lang="en-US" altLang="ko-KR" sz="1000" b="1" dirty="0"/>
            </a:br>
            <a:r>
              <a:rPr lang="en-US" altLang="ko-KR" sz="1000" dirty="0" smtClean="0"/>
              <a:t>Public Cloud( ex) AWS, GCP </a:t>
            </a:r>
            <a:r>
              <a:rPr lang="ko-KR" altLang="en-US" sz="1000" dirty="0" smtClean="0"/>
              <a:t>등</a:t>
            </a:r>
            <a:r>
              <a:rPr lang="en-US" altLang="ko-KR" sz="1000" dirty="0" smtClean="0"/>
              <a:t>) </a:t>
            </a:r>
            <a:r>
              <a:rPr lang="ko-KR" altLang="en-US" sz="1000" dirty="0" smtClean="0"/>
              <a:t>인프라 </a:t>
            </a:r>
            <a:r>
              <a:rPr lang="ko-KR" altLang="en-US" sz="1000" dirty="0" err="1" smtClean="0"/>
              <a:t>프로비저닝을</a:t>
            </a:r>
            <a:r>
              <a:rPr lang="ko-KR" altLang="en-US" sz="1000" dirty="0" smtClean="0"/>
              <a:t> 활용하는 설치 패키지</a:t>
            </a:r>
            <a:r>
              <a:rPr lang="en-US" altLang="ko-KR" sz="1000" dirty="0" smtClean="0"/>
              <a:t>. </a:t>
            </a:r>
            <a:r>
              <a:rPr lang="ko-KR" altLang="en-US" sz="1000" dirty="0" smtClean="0"/>
              <a:t>현재는 </a:t>
            </a:r>
            <a:r>
              <a:rPr lang="en-US" altLang="ko-KR" sz="1000" dirty="0" smtClean="0"/>
              <a:t>AWS</a:t>
            </a:r>
            <a:r>
              <a:rPr lang="ko-KR" altLang="en-US" sz="1000" dirty="0" smtClean="0"/>
              <a:t>만 공식지원</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err="1" smtClean="0"/>
              <a:t>Kubeadm</a:t>
            </a:r>
            <a:r>
              <a:rPr lang="en-US" altLang="ko-KR" sz="1000" b="1" dirty="0" smtClean="0"/>
              <a:t/>
            </a:r>
            <a:br>
              <a:rPr lang="en-US" altLang="ko-KR" sz="1000" b="1" dirty="0" smtClean="0"/>
            </a:br>
            <a:r>
              <a:rPr lang="en-US" altLang="ko-KR" sz="1000" b="1" dirty="0"/>
              <a:t/>
            </a:r>
            <a:br>
              <a:rPr lang="en-US" altLang="ko-KR" sz="1000" b="1" dirty="0"/>
            </a:br>
            <a:r>
              <a:rPr lang="en-US" altLang="ko-KR" sz="1000" dirty="0" smtClean="0"/>
              <a:t>k8s</a:t>
            </a:r>
            <a:r>
              <a:rPr lang="ko-KR" altLang="en-US" sz="1000" dirty="0" smtClean="0"/>
              <a:t>에서 기본적으로 제공하는 설치 패키지</a:t>
            </a:r>
            <a:r>
              <a:rPr lang="en-US" altLang="ko-KR" sz="1000" dirty="0" smtClean="0"/>
              <a:t>. </a:t>
            </a:r>
            <a:r>
              <a:rPr lang="en-US" altLang="ko-KR" sz="1000" dirty="0" err="1" smtClean="0"/>
              <a:t>kubernetes_dashboard</a:t>
            </a:r>
            <a:r>
              <a:rPr lang="en-US" altLang="ko-KR" sz="1000" dirty="0" smtClean="0"/>
              <a:t>, ingress </a:t>
            </a:r>
            <a:r>
              <a:rPr lang="ko-KR" altLang="en-US" sz="1000" dirty="0" smtClean="0"/>
              <a:t>등 </a:t>
            </a:r>
            <a:r>
              <a:rPr lang="ko-KR" altLang="en-US" sz="1000" dirty="0" err="1" smtClean="0"/>
              <a:t>그외</a:t>
            </a:r>
            <a:r>
              <a:rPr lang="ko-KR" altLang="en-US" sz="1000" dirty="0" smtClean="0"/>
              <a:t> 기능들은 수동으로 </a:t>
            </a:r>
            <a:r>
              <a:rPr lang="ko-KR" altLang="en-US" sz="1000" dirty="0" err="1" smtClean="0"/>
              <a:t>설정해야함</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err="1" smtClean="0"/>
              <a:t>Kubespray</a:t>
            </a:r>
            <a:r>
              <a:rPr lang="en-US" altLang="ko-KR" sz="1000" b="1" dirty="0" smtClean="0"/>
              <a:t/>
            </a:r>
            <a:br>
              <a:rPr lang="en-US" altLang="ko-KR" sz="1000" b="1" dirty="0" smtClean="0"/>
            </a:br>
            <a:r>
              <a:rPr lang="en-US" altLang="ko-KR" sz="1000" b="1" dirty="0" smtClean="0"/>
              <a:t/>
            </a:r>
            <a:br>
              <a:rPr lang="en-US" altLang="ko-KR" sz="1000" b="1" dirty="0" smtClean="0"/>
            </a:br>
            <a:r>
              <a:rPr lang="en-US" altLang="ko-KR" sz="1000" dirty="0" err="1" smtClean="0"/>
              <a:t>Kubeadm</a:t>
            </a:r>
            <a:r>
              <a:rPr lang="en-US" altLang="ko-KR" sz="1000" dirty="0" smtClean="0"/>
              <a:t> + </a:t>
            </a:r>
            <a:r>
              <a:rPr lang="en-US" altLang="ko-KR" sz="1000" dirty="0" err="1" smtClean="0"/>
              <a:t>Ansible</a:t>
            </a:r>
            <a:r>
              <a:rPr lang="en-US" altLang="ko-KR" sz="1000" dirty="0" smtClean="0"/>
              <a:t> </a:t>
            </a:r>
            <a:r>
              <a:rPr lang="ko-KR" altLang="en-US" sz="1000" dirty="0" smtClean="0"/>
              <a:t>조합으로 클러스터 설정에 관한 </a:t>
            </a:r>
            <a:r>
              <a:rPr lang="ko-KR" altLang="en-US" sz="1000" dirty="0" err="1" smtClean="0"/>
              <a:t>패키징을</a:t>
            </a:r>
            <a:r>
              <a:rPr lang="ko-KR" altLang="en-US" sz="1000" dirty="0" smtClean="0"/>
              <a:t> </a:t>
            </a:r>
            <a:r>
              <a:rPr lang="en-US" altLang="ko-KR" sz="1000" dirty="0" err="1" smtClean="0"/>
              <a:t>Anssible</a:t>
            </a:r>
            <a:r>
              <a:rPr lang="ko-KR" altLang="en-US" sz="1000" dirty="0" smtClean="0"/>
              <a:t>을 통해 자동으로 설정</a:t>
            </a:r>
            <a:r>
              <a:rPr lang="en-US" altLang="ko-KR" sz="1000" dirty="0" smtClean="0"/>
              <a:t>. </a:t>
            </a:r>
            <a:r>
              <a:rPr lang="ko-KR" altLang="en-US" sz="1000" dirty="0" smtClean="0"/>
              <a:t>세부설정은 </a:t>
            </a:r>
            <a:r>
              <a:rPr lang="en-US" altLang="ko-KR" sz="1000" dirty="0" err="1" smtClean="0"/>
              <a:t>Ansible</a:t>
            </a:r>
            <a:r>
              <a:rPr lang="en-US" altLang="ko-KR" sz="1000" dirty="0" smtClean="0"/>
              <a:t> </a:t>
            </a:r>
            <a:r>
              <a:rPr lang="ko-KR" altLang="en-US" sz="1000" dirty="0" smtClean="0"/>
              <a:t>수정을 </a:t>
            </a:r>
            <a:r>
              <a:rPr lang="ko-KR" altLang="en-US" sz="1000" dirty="0" err="1" smtClean="0"/>
              <a:t>해야함</a:t>
            </a:r>
            <a:endParaRPr lang="ko-KR" altLang="en-US" sz="1000" dirty="0"/>
          </a:p>
        </p:txBody>
      </p:sp>
    </p:spTree>
    <p:extLst>
      <p:ext uri="{BB962C8B-B14F-4D97-AF65-F5344CB8AC3E}">
        <p14:creationId xmlns:p14="http://schemas.microsoft.com/office/powerpoint/2010/main" val="14746236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Private Registry</a:t>
            </a:r>
            <a:r>
              <a:rPr lang="en-US" altLang="ko-KR" sz="1000" dirty="0"/>
              <a:t/>
            </a:r>
            <a:br>
              <a:rPr lang="en-US" altLang="ko-KR" sz="1000" dirty="0"/>
            </a:br>
            <a:r>
              <a:rPr lang="en-US" altLang="ko-KR" sz="1000" dirty="0"/>
              <a:t/>
            </a:r>
            <a:br>
              <a:rPr lang="en-US" altLang="ko-KR" sz="1000" dirty="0"/>
            </a:br>
            <a:r>
              <a:rPr lang="en-US" altLang="ko-KR" sz="1000" dirty="0" err="1" smtClean="0"/>
              <a:t>DockerHub</a:t>
            </a:r>
            <a:r>
              <a:rPr lang="en-US" altLang="ko-KR" sz="1000" dirty="0" smtClean="0"/>
              <a:t>, </a:t>
            </a:r>
            <a:r>
              <a:rPr lang="en-US" altLang="ko-KR" sz="1000" dirty="0" err="1" smtClean="0"/>
              <a:t>Github</a:t>
            </a:r>
            <a:r>
              <a:rPr lang="ko-KR" altLang="en-US" sz="1000" dirty="0" smtClean="0"/>
              <a:t>등 </a:t>
            </a:r>
            <a:r>
              <a:rPr lang="en-US" altLang="ko-KR" sz="1000" dirty="0" smtClean="0"/>
              <a:t>Public Registry</a:t>
            </a:r>
            <a:r>
              <a:rPr lang="ko-KR" altLang="en-US" sz="1000" dirty="0" smtClean="0"/>
              <a:t>를 사용하지 않고 </a:t>
            </a:r>
            <a:r>
              <a:rPr lang="en-US" altLang="ko-KR" sz="1000" dirty="0" smtClean="0"/>
              <a:t>Private </a:t>
            </a:r>
            <a:r>
              <a:rPr lang="ko-KR" altLang="en-US" sz="1000" dirty="0" smtClean="0"/>
              <a:t>환경의 </a:t>
            </a:r>
            <a:r>
              <a:rPr lang="en-US" altLang="ko-KR" sz="1000" dirty="0" smtClean="0"/>
              <a:t>Registry </a:t>
            </a:r>
            <a:r>
              <a:rPr lang="ko-KR" altLang="en-US" sz="1000" dirty="0" smtClean="0"/>
              <a:t>직접구현</a:t>
            </a:r>
            <a:r>
              <a:rPr lang="en-US" altLang="ko-KR" sz="1000" dirty="0"/>
              <a:t/>
            </a:r>
            <a:br>
              <a:rPr lang="en-US" altLang="ko-KR" sz="1000" dirty="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b="1" dirty="0" err="1" smtClean="0"/>
              <a:t>docker</a:t>
            </a:r>
            <a:r>
              <a:rPr lang="en-US" altLang="ko-KR" sz="1000" b="1" dirty="0" smtClean="0"/>
              <a:t> registry </a:t>
            </a:r>
            <a:r>
              <a:rPr lang="ko-KR" altLang="en-US" sz="1000" b="1" dirty="0" smtClean="0"/>
              <a:t>설치</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yum -y install </a:t>
            </a:r>
            <a:r>
              <a:rPr lang="en-US" altLang="ko-KR" sz="1000" dirty="0" err="1" smtClean="0"/>
              <a:t>docker</a:t>
            </a:r>
            <a:r>
              <a:rPr lang="en-US" altLang="ko-KR" sz="1000" dirty="0" smtClean="0"/>
              <a:t>    # </a:t>
            </a:r>
            <a:r>
              <a:rPr lang="en-US" altLang="ko-KR" sz="1000" dirty="0" err="1" smtClean="0"/>
              <a:t>docker</a:t>
            </a:r>
            <a:r>
              <a:rPr lang="ko-KR" altLang="en-US" sz="1000" dirty="0" smtClean="0"/>
              <a:t>가 설치되어있으면 생략</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docker</a:t>
            </a:r>
            <a:r>
              <a:rPr lang="en-US" altLang="ko-KR" sz="1000" dirty="0" smtClean="0"/>
              <a:t> pull registry    # </a:t>
            </a:r>
            <a:r>
              <a:rPr lang="en-US" altLang="ko-KR" sz="1000" dirty="0" err="1" smtClean="0"/>
              <a:t>docker</a:t>
            </a:r>
            <a:r>
              <a:rPr lang="en-US" altLang="ko-KR" sz="1000" dirty="0" smtClean="0"/>
              <a:t> registry image pull</a:t>
            </a:r>
            <a:br>
              <a:rPr lang="en-US" altLang="ko-KR" sz="1000" dirty="0" smtClean="0"/>
            </a:br>
            <a:r>
              <a:rPr lang="en-US" altLang="ko-KR" sz="1000" dirty="0"/>
              <a:t/>
            </a:r>
            <a:br>
              <a:rPr lang="en-US" altLang="ko-KR" sz="1000" dirty="0"/>
            </a:br>
            <a:r>
              <a:rPr lang="en-US" altLang="ko-KR" sz="1000" dirty="0" err="1" smtClean="0"/>
              <a:t>docker</a:t>
            </a:r>
            <a:r>
              <a:rPr lang="en-US" altLang="ko-KR" sz="1000" dirty="0" smtClean="0"/>
              <a:t> run --name registry -d -p 5000:5000 -v /</a:t>
            </a:r>
            <a:r>
              <a:rPr lang="en-US" altLang="ko-KR" sz="1000" dirty="0" err="1" smtClean="0"/>
              <a:t>localPath</a:t>
            </a:r>
            <a:r>
              <a:rPr lang="en-US" altLang="ko-KR" sz="1000" dirty="0" smtClean="0"/>
              <a:t>:/</a:t>
            </a:r>
            <a:r>
              <a:rPr lang="en-US" altLang="ko-KR" sz="1000" dirty="0" err="1" smtClean="0"/>
              <a:t>var</a:t>
            </a:r>
            <a:r>
              <a:rPr lang="en-US" altLang="ko-KR" sz="1000" dirty="0" smtClean="0"/>
              <a:t>/lib/registry/</a:t>
            </a:r>
            <a:r>
              <a:rPr lang="en-US" altLang="ko-KR" sz="1000" dirty="0" err="1" smtClean="0"/>
              <a:t>docker</a:t>
            </a:r>
            <a:r>
              <a:rPr lang="en-US" altLang="ko-KR" sz="1000" dirty="0" smtClean="0"/>
              <a:t>/registry/v2 registry    # port</a:t>
            </a:r>
            <a:r>
              <a:rPr lang="ko-KR" altLang="en-US" sz="1000" dirty="0" smtClean="0"/>
              <a:t>는 변경가능</a:t>
            </a:r>
            <a:r>
              <a:rPr lang="en-US" altLang="ko-KR" sz="1000" dirty="0"/>
              <a:t/>
            </a:r>
            <a:br>
              <a:rPr lang="en-US" altLang="ko-KR" sz="1000" dirty="0"/>
            </a:br>
            <a:r>
              <a:rPr lang="en-US" altLang="ko-KR" sz="1000" dirty="0" smtClean="0"/>
              <a:t/>
            </a:r>
            <a:br>
              <a:rPr lang="en-US" altLang="ko-KR" sz="1000" dirty="0" smtClean="0"/>
            </a:br>
            <a:r>
              <a:rPr lang="en-US" altLang="ko-KR" sz="1000" dirty="0" err="1" smtClean="0"/>
              <a:t>docker</a:t>
            </a:r>
            <a:r>
              <a:rPr lang="en-US" altLang="ko-KR" sz="1000" dirty="0" smtClean="0"/>
              <a:t> </a:t>
            </a:r>
            <a:r>
              <a:rPr lang="en-US" altLang="ko-KR" sz="1000" dirty="0" err="1" smtClean="0"/>
              <a:t>ps</a:t>
            </a:r>
            <a:r>
              <a:rPr lang="en-US" altLang="ko-KR" sz="1000" dirty="0" smtClean="0"/>
              <a:t>    # registry process</a:t>
            </a:r>
            <a:r>
              <a:rPr lang="ko-KR" altLang="en-US" sz="1000" dirty="0" smtClean="0"/>
              <a:t> 확인 </a:t>
            </a:r>
            <a:r>
              <a:rPr lang="en-US" altLang="ko-KR" sz="1000" dirty="0" smtClean="0"/>
              <a:t>/ {Server IP}:{Port}/</a:t>
            </a:r>
            <a:r>
              <a:rPr lang="en-US" altLang="ko-KR" sz="1000" dirty="0"/>
              <a:t>{image name}:{version</a:t>
            </a:r>
            <a:r>
              <a:rPr lang="en-US" altLang="ko-KR" sz="1000" dirty="0" smtClean="0"/>
              <a:t>} </a:t>
            </a:r>
            <a:r>
              <a:rPr lang="ko-KR" altLang="en-US" sz="1000" dirty="0" smtClean="0"/>
              <a:t>로 </a:t>
            </a:r>
            <a:r>
              <a:rPr lang="en-US" altLang="ko-KR" sz="1000" dirty="0" smtClean="0"/>
              <a:t>Registry</a:t>
            </a:r>
            <a:r>
              <a:rPr lang="ko-KR" altLang="en-US" sz="1000" dirty="0" smtClean="0"/>
              <a:t>에 </a:t>
            </a:r>
            <a:r>
              <a:rPr lang="en-US" altLang="ko-KR" sz="1000" dirty="0" smtClean="0"/>
              <a:t>image</a:t>
            </a:r>
            <a:r>
              <a:rPr lang="ko-KR" altLang="en-US" sz="1000" dirty="0" smtClean="0"/>
              <a:t> </a:t>
            </a:r>
            <a:r>
              <a:rPr lang="en-US" altLang="ko-KR" sz="1000" dirty="0" smtClean="0"/>
              <a:t>push</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smtClean="0"/>
              <a:t/>
            </a:r>
            <a:br>
              <a:rPr lang="en-US" altLang="ko-KR" sz="1000" dirty="0" smtClean="0"/>
            </a:br>
            <a:r>
              <a:rPr lang="en-US" altLang="ko-KR" sz="1000" b="1" dirty="0" err="1" smtClean="0"/>
              <a:t>Containerd</a:t>
            </a:r>
            <a:r>
              <a:rPr lang="en-US" altLang="ko-KR" sz="1000" b="1" dirty="0" smtClean="0"/>
              <a:t> insecure-registries </a:t>
            </a:r>
            <a:r>
              <a:rPr lang="ko-KR" altLang="en-US" sz="1000" b="1" dirty="0" smtClean="0"/>
              <a:t>수정 </a:t>
            </a:r>
            <a:r>
              <a:rPr lang="en-US" altLang="ko-KR" sz="1000" b="1" dirty="0" smtClean="0"/>
              <a:t>(https </a:t>
            </a:r>
            <a:r>
              <a:rPr lang="ko-KR" altLang="en-US" sz="1000" b="1" dirty="0" smtClean="0"/>
              <a:t>통신이면 생략</a:t>
            </a:r>
            <a:r>
              <a:rPr lang="en-US" altLang="ko-KR" sz="1000" b="1" dirty="0" smtClean="0"/>
              <a:t>)</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vi </a:t>
            </a:r>
            <a:r>
              <a:rPr lang="en-US" altLang="ko-KR" sz="1000" dirty="0" smtClean="0"/>
              <a:t>inventory/cluster/</a:t>
            </a:r>
            <a:r>
              <a:rPr lang="en-US" altLang="ko-KR" sz="1000" dirty="0" err="1" smtClean="0"/>
              <a:t>group_vars</a:t>
            </a:r>
            <a:r>
              <a:rPr lang="en-US" altLang="ko-KR" sz="1000" dirty="0" smtClean="0"/>
              <a:t>/all/</a:t>
            </a:r>
            <a:r>
              <a:rPr lang="en-US" altLang="ko-KR" sz="1000" dirty="0" err="1" smtClean="0"/>
              <a:t>containerd.yml</a:t>
            </a:r>
            <a:r>
              <a:rPr lang="en-US" altLang="ko-KR" sz="1000" dirty="0"/>
              <a:t/>
            </a:r>
            <a:br>
              <a:rPr lang="en-US" altLang="ko-KR" sz="1000" dirty="0"/>
            </a:br>
            <a:r>
              <a:rPr lang="en-US" altLang="ko-KR" sz="1000" dirty="0" smtClean="0"/>
              <a:t/>
            </a:r>
            <a:br>
              <a:rPr lang="en-US" altLang="ko-KR" sz="1000" dirty="0" smtClean="0"/>
            </a:br>
            <a:r>
              <a:rPr lang="en-US" altLang="ko-KR" sz="1000" dirty="0" err="1" smtClean="0"/>
              <a:t>containerd_insecure_registries</a:t>
            </a:r>
            <a:r>
              <a:rPr lang="en-US" altLang="ko-KR" sz="1000" dirty="0" smtClean="0"/>
              <a:t>:</a:t>
            </a:r>
            <a:br>
              <a:rPr lang="en-US" altLang="ko-KR" sz="1000" dirty="0" smtClean="0"/>
            </a:br>
            <a:r>
              <a:rPr lang="en-US" altLang="ko-KR" sz="1000" dirty="0" smtClean="0"/>
              <a:t>  “Request Host”: “Endpoint Host”    # ex) “192.168.123.456:5000”: “http://192.168.123.456:5000”</a:t>
            </a:r>
            <a:r>
              <a:rPr lang="en-US" altLang="ko-KR" sz="1000" dirty="0"/>
              <a:t/>
            </a:r>
            <a:br>
              <a:rPr lang="en-US" altLang="ko-KR" sz="1000" dirty="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vi /</a:t>
            </a:r>
            <a:r>
              <a:rPr lang="en-US" altLang="ko-KR" sz="1000" dirty="0" err="1" smtClean="0"/>
              <a:t>etc</a:t>
            </a:r>
            <a:r>
              <a:rPr lang="en-US" altLang="ko-KR" sz="1000" dirty="0" smtClean="0"/>
              <a:t>/</a:t>
            </a:r>
            <a:r>
              <a:rPr lang="en-US" altLang="ko-KR" sz="1000" dirty="0" err="1" smtClean="0"/>
              <a:t>containerd</a:t>
            </a:r>
            <a:r>
              <a:rPr lang="en-US" altLang="ko-KR" sz="1000" dirty="0" smtClean="0"/>
              <a:t>/</a:t>
            </a:r>
            <a:r>
              <a:rPr lang="en-US" altLang="ko-KR" sz="1000" dirty="0" err="1" smtClean="0"/>
              <a:t>config.toml</a:t>
            </a:r>
            <a:r>
              <a:rPr lang="en-US" altLang="ko-KR" sz="1000" dirty="0" smtClean="0"/>
              <a:t>    # </a:t>
            </a:r>
            <a:r>
              <a:rPr lang="ko-KR" altLang="en-US" sz="1000" dirty="0" smtClean="0"/>
              <a:t>각 </a:t>
            </a:r>
            <a:r>
              <a:rPr lang="ko-KR" altLang="en-US" sz="1000" dirty="0" err="1" smtClean="0"/>
              <a:t>노드</a:t>
            </a:r>
            <a:r>
              <a:rPr lang="en-US" altLang="ko-KR" sz="1000" dirty="0" smtClean="0"/>
              <a:t> </a:t>
            </a:r>
            <a:r>
              <a:rPr lang="en-US" altLang="ko-KR" sz="1000" dirty="0" err="1" smtClean="0"/>
              <a:t>Containerd</a:t>
            </a:r>
            <a:r>
              <a:rPr lang="en-US" altLang="ko-KR" sz="1000" dirty="0" smtClean="0"/>
              <a:t> </a:t>
            </a:r>
            <a:r>
              <a:rPr lang="ko-KR" altLang="en-US" sz="1000" dirty="0" smtClean="0"/>
              <a:t>설정 확인 </a:t>
            </a:r>
            <a:r>
              <a:rPr lang="en-US" altLang="ko-KR" sz="1000" dirty="0" smtClean="0"/>
              <a:t>(</a:t>
            </a:r>
            <a:r>
              <a:rPr lang="ko-KR" altLang="en-US" sz="1000" dirty="0" smtClean="0"/>
              <a:t>해당 설정파일은 </a:t>
            </a:r>
            <a:r>
              <a:rPr lang="en-US" altLang="ko-KR" sz="1000" dirty="0" err="1" smtClean="0"/>
              <a:t>Kubernets</a:t>
            </a:r>
            <a:r>
              <a:rPr lang="en-US" altLang="ko-KR" sz="1000" dirty="0" smtClean="0"/>
              <a:t> Cluster </a:t>
            </a:r>
            <a:r>
              <a:rPr lang="ko-KR" altLang="en-US" sz="1000" dirty="0" err="1" smtClean="0"/>
              <a:t>배포시</a:t>
            </a:r>
            <a:r>
              <a:rPr lang="ko-KR" altLang="en-US" sz="1000" dirty="0" smtClean="0"/>
              <a:t> 생성</a:t>
            </a:r>
            <a:r>
              <a:rPr lang="en-US" altLang="ko-KR" sz="1000" dirty="0" smtClean="0"/>
              <a:t>)</a:t>
            </a:r>
            <a:r>
              <a:rPr lang="en-US" altLang="ko-KR" sz="1000" dirty="0"/>
              <a:t/>
            </a:r>
            <a:br>
              <a:rPr lang="en-US" altLang="ko-KR" sz="1000" dirty="0"/>
            </a:br>
            <a:r>
              <a:rPr lang="en-US" altLang="ko-KR" sz="1000" dirty="0"/>
              <a:t/>
            </a:r>
            <a:br>
              <a:rPr lang="en-US" altLang="ko-KR" sz="1000" dirty="0"/>
            </a:br>
            <a:r>
              <a:rPr lang="en-US" altLang="ko-KR" sz="1000" dirty="0"/>
              <a:t>[plugins."io.containerd.grpc.v1.cri".registry.mirrors."</a:t>
            </a:r>
            <a:r>
              <a:rPr lang="en-US" altLang="ko-KR" sz="1000" dirty="0" smtClean="0"/>
              <a:t>192.168.123.456:5000</a:t>
            </a:r>
            <a:r>
              <a:rPr lang="en-US" altLang="ko-KR" sz="1000" dirty="0"/>
              <a:t>"]</a:t>
            </a:r>
            <a:br>
              <a:rPr lang="en-US" altLang="ko-KR" sz="1000" dirty="0"/>
            </a:br>
            <a:r>
              <a:rPr lang="en-US" altLang="ko-KR" sz="1000" dirty="0" smtClean="0"/>
              <a:t>  endpoint </a:t>
            </a:r>
            <a:r>
              <a:rPr lang="en-US" altLang="ko-KR" sz="1000" dirty="0"/>
              <a:t>= ["http://</a:t>
            </a:r>
            <a:r>
              <a:rPr lang="en-US" altLang="ko-KR" sz="1000" dirty="0" smtClean="0"/>
              <a:t>192.168.123.456:5000</a:t>
            </a:r>
            <a:r>
              <a:rPr lang="en-US" altLang="ko-KR" sz="1000" dirty="0"/>
              <a:t>"]</a:t>
            </a:r>
            <a:br>
              <a:rPr lang="en-US" altLang="ko-KR" sz="1000" dirty="0"/>
            </a:br>
            <a:r>
              <a:rPr lang="en-US" altLang="ko-KR" sz="1000" dirty="0" smtClean="0"/>
              <a:t>[</a:t>
            </a:r>
            <a:r>
              <a:rPr lang="en-US" altLang="ko-KR" sz="1000" dirty="0"/>
              <a:t>plugins."io.containerd.grpc.v1.cri".registry.configs."</a:t>
            </a:r>
            <a:r>
              <a:rPr lang="en-US" altLang="ko-KR" sz="1000" dirty="0" smtClean="0"/>
              <a:t>192.168.123.456:5000</a:t>
            </a:r>
            <a:r>
              <a:rPr lang="en-US" altLang="ko-KR" sz="1000" dirty="0"/>
              <a:t>".tls]</a:t>
            </a:r>
            <a:br>
              <a:rPr lang="en-US" altLang="ko-KR" sz="1000" dirty="0"/>
            </a:br>
            <a:r>
              <a:rPr lang="en-US" altLang="ko-KR" sz="1000" dirty="0" smtClean="0"/>
              <a:t>  </a:t>
            </a:r>
            <a:r>
              <a:rPr lang="en-US" altLang="ko-KR" sz="1000" dirty="0" err="1" smtClean="0"/>
              <a:t>insecure_skip_verify</a:t>
            </a:r>
            <a:r>
              <a:rPr lang="en-US" altLang="ko-KR" sz="1000" dirty="0" smtClean="0"/>
              <a:t> </a:t>
            </a:r>
            <a:r>
              <a:rPr lang="en-US" altLang="ko-KR" sz="1000" dirty="0"/>
              <a:t>= </a:t>
            </a:r>
            <a:r>
              <a:rPr lang="en-US" altLang="ko-KR" sz="1000" dirty="0" smtClean="0"/>
              <a:t>true</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err="1" smtClean="0"/>
              <a:t>Kubernets</a:t>
            </a:r>
            <a:r>
              <a:rPr lang="en-US" altLang="ko-KR" sz="1000" dirty="0" smtClean="0"/>
              <a:t> Cluster reset</a:t>
            </a:r>
            <a:r>
              <a:rPr lang="ko-KR" altLang="en-US" sz="1000" dirty="0"/>
              <a:t> </a:t>
            </a:r>
            <a:r>
              <a:rPr lang="en-US" altLang="ko-KR" sz="1000" dirty="0" smtClean="0"/>
              <a:t>-&gt; Cluster </a:t>
            </a:r>
            <a:r>
              <a:rPr lang="ko-KR" altLang="en-US" sz="1000" dirty="0" smtClean="0"/>
              <a:t>배포가 아닌 </a:t>
            </a:r>
            <a:r>
              <a:rPr lang="en-US" altLang="ko-KR" sz="1000" dirty="0" smtClean="0"/>
              <a:t>Cluster </a:t>
            </a:r>
            <a:r>
              <a:rPr lang="ko-KR" altLang="en-US" sz="1000" dirty="0" err="1" smtClean="0"/>
              <a:t>재배포</a:t>
            </a:r>
            <a:r>
              <a:rPr lang="ko-KR" altLang="en-US" sz="1000" dirty="0" smtClean="0"/>
              <a:t> </a:t>
            </a:r>
            <a:r>
              <a:rPr lang="ko-KR" altLang="en-US" sz="1000" dirty="0" err="1" smtClean="0"/>
              <a:t>했을경우</a:t>
            </a:r>
            <a:r>
              <a:rPr lang="ko-KR" altLang="en-US" sz="1000" dirty="0" smtClean="0"/>
              <a:t> </a:t>
            </a:r>
            <a:r>
              <a:rPr lang="en-US" altLang="ko-KR" sz="1000" dirty="0" err="1" smtClean="0"/>
              <a:t>Containerd</a:t>
            </a:r>
            <a:r>
              <a:rPr lang="en-US" altLang="ko-KR" sz="1000" dirty="0" smtClean="0"/>
              <a:t> </a:t>
            </a:r>
            <a:r>
              <a:rPr lang="ko-KR" altLang="en-US" sz="1000" dirty="0" smtClean="0"/>
              <a:t>설정이 </a:t>
            </a:r>
            <a:r>
              <a:rPr lang="ko-KR" altLang="en-US" sz="1000" dirty="0" err="1" smtClean="0"/>
              <a:t>안될수도</a:t>
            </a:r>
            <a:r>
              <a:rPr lang="ko-KR" altLang="en-US" sz="1000" dirty="0" smtClean="0"/>
              <a:t> 있음</a:t>
            </a:r>
            <a:r>
              <a:rPr lang="en-US" altLang="ko-KR" sz="1000" dirty="0" smtClean="0"/>
              <a:t/>
            </a:r>
            <a:br>
              <a:rPr lang="en-US" altLang="ko-KR" sz="1000" dirty="0" smtClean="0"/>
            </a:br>
            <a:r>
              <a:rPr lang="en-US" altLang="ko-KR" sz="1000" dirty="0" smtClean="0"/>
              <a:t/>
            </a:r>
            <a:br>
              <a:rPr lang="en-US" altLang="ko-KR" sz="1000" dirty="0" smtClean="0"/>
            </a:br>
            <a:r>
              <a:rPr lang="ko-KR" altLang="en-US" sz="1000" dirty="0" smtClean="0"/>
              <a:t>각 </a:t>
            </a:r>
            <a:r>
              <a:rPr lang="ko-KR" altLang="en-US" sz="1000" dirty="0" err="1" smtClean="0"/>
              <a:t>노드</a:t>
            </a:r>
            <a:r>
              <a:rPr lang="ko-KR" altLang="en-US" sz="1000" dirty="0" smtClean="0"/>
              <a:t> </a:t>
            </a:r>
            <a:r>
              <a:rPr lang="en-US" altLang="ko-KR" sz="1000" dirty="0" err="1" smtClean="0"/>
              <a:t>Containerd</a:t>
            </a:r>
            <a:r>
              <a:rPr lang="en-US" altLang="ko-KR" sz="1000" dirty="0" smtClean="0"/>
              <a:t> </a:t>
            </a:r>
            <a:r>
              <a:rPr lang="ko-KR" altLang="en-US" sz="1000" dirty="0" err="1" smtClean="0"/>
              <a:t>재시작</a:t>
            </a:r>
            <a:r>
              <a:rPr lang="en-US" altLang="ko-KR" sz="1000" dirty="0" smtClean="0"/>
              <a:t/>
            </a:r>
            <a:br>
              <a:rPr lang="en-US" altLang="ko-KR" sz="1000" dirty="0" smtClean="0"/>
            </a:br>
            <a:r>
              <a:rPr lang="en-US" altLang="ko-KR" sz="1000" dirty="0"/>
              <a:t/>
            </a:r>
            <a:br>
              <a:rPr lang="en-US" altLang="ko-KR" sz="1000" dirty="0"/>
            </a:br>
            <a:r>
              <a:rPr lang="en-US" altLang="ko-KR" sz="1000" dirty="0" smtClean="0"/>
              <a:t>service </a:t>
            </a:r>
            <a:r>
              <a:rPr lang="en-US" altLang="ko-KR" sz="1000" dirty="0" err="1" smtClean="0"/>
              <a:t>containerd</a:t>
            </a:r>
            <a:r>
              <a:rPr lang="en-US" altLang="ko-KR" sz="1000" dirty="0" smtClean="0"/>
              <a:t> restart</a:t>
            </a:r>
            <a:endParaRPr lang="ko-KR" altLang="en-US" sz="1000" dirty="0"/>
          </a:p>
        </p:txBody>
      </p:sp>
    </p:spTree>
    <p:extLst>
      <p:ext uri="{BB962C8B-B14F-4D97-AF65-F5344CB8AC3E}">
        <p14:creationId xmlns:p14="http://schemas.microsoft.com/office/powerpoint/2010/main" val="2865491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600" b="1" dirty="0" smtClean="0"/>
              <a:t>Master &amp; Worker Node </a:t>
            </a:r>
            <a:r>
              <a:rPr lang="ko-KR" altLang="en-US" sz="1600" b="1" dirty="0" smtClean="0"/>
              <a:t>공통 설정</a:t>
            </a:r>
            <a:r>
              <a:rPr lang="en-US" altLang="ko-KR" sz="1000" b="1" dirty="0" smtClean="0"/>
              <a:t/>
            </a:r>
            <a:br>
              <a:rPr lang="en-US" altLang="ko-KR" sz="1000" b="1" dirty="0" smtClean="0"/>
            </a:b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smtClean="0"/>
              <a:t>Swap memory </a:t>
            </a:r>
            <a:r>
              <a:rPr lang="ko-KR" altLang="en-US" sz="1000" b="1" dirty="0" err="1" smtClean="0"/>
              <a:t>사용안함</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swapoff</a:t>
            </a:r>
            <a:r>
              <a:rPr lang="en-US" altLang="ko-KR" sz="1000" dirty="0" smtClean="0"/>
              <a:t> -a</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smtClean="0"/>
              <a:t/>
            </a:r>
            <a:br>
              <a:rPr lang="en-US" altLang="ko-KR" sz="1000" dirty="0" smtClean="0"/>
            </a:br>
            <a:r>
              <a:rPr lang="en-US" altLang="ko-KR" sz="1000" b="1" dirty="0" err="1" smtClean="0"/>
              <a:t>ip_forward</a:t>
            </a:r>
            <a:r>
              <a:rPr lang="en-US" altLang="ko-KR" sz="1000" b="1" dirty="0" smtClean="0"/>
              <a:t> </a:t>
            </a:r>
            <a:r>
              <a:rPr lang="ko-KR" altLang="en-US" sz="1000" b="1" dirty="0" smtClean="0"/>
              <a:t>사용 </a:t>
            </a:r>
            <a:r>
              <a:rPr lang="en-US" altLang="ko-KR" sz="1000" b="1" dirty="0" smtClean="0"/>
              <a:t>( cat /proc/sys/net/ipv4/</a:t>
            </a:r>
            <a:r>
              <a:rPr lang="en-US" altLang="ko-KR" sz="1000" b="1" dirty="0" err="1" smtClean="0"/>
              <a:t>ip_forward</a:t>
            </a:r>
            <a:r>
              <a:rPr lang="en-US" altLang="ko-KR" sz="1000" b="1" dirty="0" smtClean="0"/>
              <a:t> -&gt; </a:t>
            </a:r>
            <a:r>
              <a:rPr lang="en-US" altLang="ko-KR" sz="1000" b="1" dirty="0" err="1" smtClean="0"/>
              <a:t>ip_forward</a:t>
            </a:r>
            <a:r>
              <a:rPr lang="en-US" altLang="ko-KR" sz="1000" b="1" dirty="0" smtClean="0"/>
              <a:t> </a:t>
            </a:r>
            <a:r>
              <a:rPr lang="ko-KR" altLang="en-US" sz="1000" b="1" dirty="0" smtClean="0"/>
              <a:t>설정여부</a:t>
            </a:r>
            <a:r>
              <a:rPr lang="en-US" altLang="ko-KR" sz="1000" b="1" dirty="0"/>
              <a:t> </a:t>
            </a:r>
            <a:r>
              <a:rPr lang="en-US" altLang="ko-KR" sz="1000" b="1" dirty="0" smtClean="0"/>
              <a:t>/ 0: false, 1: true )</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sysctl</a:t>
            </a:r>
            <a:r>
              <a:rPr lang="en-US" altLang="ko-KR" sz="1000" dirty="0" smtClean="0"/>
              <a:t> net.ipv4.ip_forward=1</a:t>
            </a:r>
            <a:br>
              <a:rPr lang="en-US" altLang="ko-KR" sz="1000" dirty="0" smtClean="0"/>
            </a:br>
            <a:r>
              <a:rPr lang="en-US" altLang="ko-KR" sz="1000" dirty="0"/>
              <a:t/>
            </a:r>
            <a:br>
              <a:rPr lang="en-US" altLang="ko-KR" sz="1000" dirty="0"/>
            </a:br>
            <a:r>
              <a:rPr lang="en-US" altLang="ko-KR" sz="1000" dirty="0"/>
              <a:t/>
            </a:r>
            <a:br>
              <a:rPr lang="en-US" altLang="ko-KR" sz="1000" dirty="0"/>
            </a:br>
            <a:r>
              <a:rPr lang="en-US" altLang="ko-KR" sz="1000" dirty="0" smtClean="0"/>
              <a:t/>
            </a:r>
            <a:br>
              <a:rPr lang="en-US" altLang="ko-KR" sz="1000" dirty="0" smtClean="0"/>
            </a:br>
            <a:r>
              <a:rPr lang="ko-KR" altLang="en-US" sz="1000" b="1" dirty="0" smtClean="0"/>
              <a:t>방화벽 및 </a:t>
            </a:r>
            <a:r>
              <a:rPr lang="en-US" altLang="ko-KR" sz="1000" b="1" dirty="0" err="1" smtClean="0"/>
              <a:t>selinux</a:t>
            </a:r>
            <a:r>
              <a:rPr lang="en-US" altLang="ko-KR" sz="1000" b="1" dirty="0" smtClean="0"/>
              <a:t> </a:t>
            </a:r>
            <a:r>
              <a:rPr lang="ko-KR" altLang="en-US" sz="1000" b="1" dirty="0" smtClean="0"/>
              <a:t>해제 </a:t>
            </a:r>
            <a:r>
              <a:rPr lang="en-US" altLang="ko-KR" sz="1000" b="1" dirty="0" smtClean="0"/>
              <a:t>( </a:t>
            </a:r>
            <a:r>
              <a:rPr lang="ko-KR" altLang="en-US" sz="1000" b="1" dirty="0" smtClean="0"/>
              <a:t>편의성을 위해 방화벽 </a:t>
            </a:r>
            <a:r>
              <a:rPr lang="ko-KR" altLang="en-US" sz="1000" b="1" dirty="0" err="1" smtClean="0"/>
              <a:t>사용안함</a:t>
            </a:r>
            <a:r>
              <a:rPr lang="en-US" altLang="ko-KR" sz="1000" b="1" dirty="0" smtClean="0"/>
              <a:t> )</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systemctl</a:t>
            </a:r>
            <a:r>
              <a:rPr lang="en-US" altLang="ko-KR" sz="1000" dirty="0" smtClean="0"/>
              <a:t> stop </a:t>
            </a:r>
            <a:r>
              <a:rPr lang="en-US" altLang="ko-KR" sz="1000" dirty="0" err="1" smtClean="0"/>
              <a:t>firewalld</a:t>
            </a:r>
            <a:r>
              <a:rPr lang="en-US" altLang="ko-KR" sz="1000" dirty="0" smtClean="0"/>
              <a:t> &amp;&amp; </a:t>
            </a:r>
            <a:r>
              <a:rPr lang="en-US" altLang="ko-KR" sz="1000" dirty="0" err="1" smtClean="0"/>
              <a:t>systemctl</a:t>
            </a:r>
            <a:r>
              <a:rPr lang="en-US" altLang="ko-KR" sz="1000" dirty="0" smtClean="0"/>
              <a:t> disable </a:t>
            </a:r>
            <a:r>
              <a:rPr lang="en-US" altLang="ko-KR" sz="1000" dirty="0" err="1" smtClean="0"/>
              <a:t>firewalld</a:t>
            </a:r>
            <a:r>
              <a:rPr lang="en-US" altLang="ko-KR" sz="1000" dirty="0" smtClean="0"/>
              <a:t/>
            </a:r>
            <a:br>
              <a:rPr lang="en-US" altLang="ko-KR" sz="1000" dirty="0" smtClean="0"/>
            </a:br>
            <a:r>
              <a:rPr lang="en-US" altLang="ko-KR" sz="1000" dirty="0" smtClean="0"/>
              <a:t/>
            </a:r>
            <a:br>
              <a:rPr lang="en-US" altLang="ko-KR" sz="1000" dirty="0" smtClean="0"/>
            </a:br>
            <a:r>
              <a:rPr lang="ko-KR" altLang="en-US" sz="1000" dirty="0" smtClean="0"/>
              <a:t>단</a:t>
            </a:r>
            <a:r>
              <a:rPr lang="en-US" altLang="ko-KR" sz="1000" b="1" dirty="0" smtClean="0"/>
              <a:t>, </a:t>
            </a:r>
            <a:r>
              <a:rPr lang="ko-KR" altLang="en-US" sz="1000" b="1" dirty="0" smtClean="0"/>
              <a:t>정책에 대한 설정이 필요하면 방화벽 </a:t>
            </a:r>
            <a:r>
              <a:rPr lang="en-US" altLang="ko-KR" sz="1000" b="1" dirty="0" smtClean="0"/>
              <a:t>port open ( https://kubernetes.io/ko/docs/reference/ports-and-protocols )</a:t>
            </a:r>
            <a:br>
              <a:rPr lang="en-US" altLang="ko-KR" sz="1000" b="1" dirty="0" smtClean="0"/>
            </a:br>
            <a:r>
              <a:rPr lang="en-US" altLang="ko-KR" sz="1000" b="1" dirty="0" smtClean="0"/>
              <a:t/>
            </a:r>
            <a:br>
              <a:rPr lang="en-US" altLang="ko-KR" sz="1000" b="1" dirty="0" smtClean="0"/>
            </a:br>
            <a:r>
              <a:rPr lang="en-US" altLang="ko-KR" sz="1000" dirty="0" smtClean="0"/>
              <a:t/>
            </a:r>
            <a:br>
              <a:rPr lang="en-US" altLang="ko-KR" sz="1000" dirty="0" smtClean="0"/>
            </a:br>
            <a:r>
              <a:rPr lang="en-US" altLang="ko-KR" sz="1000" dirty="0"/>
              <a:t/>
            </a:r>
            <a:br>
              <a:rPr lang="en-US" altLang="ko-KR" sz="1000" dirty="0"/>
            </a:br>
            <a:r>
              <a:rPr lang="ko-KR" altLang="en-US" sz="1000" b="1" dirty="0" smtClean="0"/>
              <a:t>방화벽 </a:t>
            </a:r>
            <a:r>
              <a:rPr lang="en-US" altLang="ko-KR" sz="1000" b="1" dirty="0" smtClean="0"/>
              <a:t>Port open</a:t>
            </a:r>
            <a:r>
              <a:rPr lang="en-US" altLang="ko-KR" sz="1000" dirty="0" smtClean="0"/>
              <a:t/>
            </a:r>
            <a:br>
              <a:rPr lang="en-US" altLang="ko-KR" sz="1000" dirty="0" smtClean="0"/>
            </a:br>
            <a:r>
              <a:rPr lang="en-US" altLang="ko-KR" sz="1000" dirty="0"/>
              <a:t/>
            </a:r>
            <a:br>
              <a:rPr lang="en-US" altLang="ko-KR" sz="1000" dirty="0"/>
            </a:br>
            <a:r>
              <a:rPr lang="en-US" altLang="ko-KR" sz="1000" dirty="0" smtClean="0"/>
              <a:t>firewall-</a:t>
            </a:r>
            <a:r>
              <a:rPr lang="en-US" altLang="ko-KR" sz="1000" dirty="0" err="1" smtClean="0"/>
              <a:t>cmd</a:t>
            </a:r>
            <a:r>
              <a:rPr lang="ko-KR" altLang="en-US" sz="1000" dirty="0" smtClean="0"/>
              <a:t>  </a:t>
            </a:r>
            <a:r>
              <a:rPr lang="en-US" altLang="ko-KR" sz="1000" dirty="0" smtClean="0"/>
              <a:t>--permanent  --add-port={port}/</a:t>
            </a:r>
            <a:r>
              <a:rPr lang="en-US" altLang="ko-KR" sz="1000" dirty="0" err="1" smtClean="0"/>
              <a:t>tcp</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firewall-</a:t>
            </a:r>
            <a:r>
              <a:rPr lang="en-US" altLang="ko-KR" sz="1000" dirty="0" err="1" smtClean="0"/>
              <a:t>cmd</a:t>
            </a:r>
            <a:r>
              <a:rPr lang="en-US" altLang="ko-KR" sz="1000" dirty="0" smtClean="0"/>
              <a:t>  --reload</a:t>
            </a:r>
            <a:endParaRPr lang="ko-KR" altLang="en-US" sz="1000" dirty="0"/>
          </a:p>
        </p:txBody>
      </p:sp>
    </p:spTree>
    <p:extLst>
      <p:ext uri="{BB962C8B-B14F-4D97-AF65-F5344CB8AC3E}">
        <p14:creationId xmlns:p14="http://schemas.microsoft.com/office/powerpoint/2010/main" val="2525613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600" b="1" dirty="0" err="1" smtClean="0"/>
              <a:t>Kubespray</a:t>
            </a:r>
            <a:r>
              <a:rPr lang="en-US" altLang="ko-KR" sz="1600" b="1" dirty="0" smtClean="0"/>
              <a:t> </a:t>
            </a:r>
            <a:r>
              <a:rPr lang="ko-KR" altLang="en-US" sz="1600" b="1" dirty="0" smtClean="0"/>
              <a:t>설치 </a:t>
            </a:r>
            <a:r>
              <a:rPr lang="en-US" altLang="ko-KR" sz="1600" b="1" dirty="0" smtClean="0"/>
              <a:t>( Master Node )</a:t>
            </a: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smtClean="0"/>
              <a:t>Master &amp; Worker Node</a:t>
            </a:r>
            <a:r>
              <a:rPr lang="ko-KR" altLang="en-US" sz="1000" b="1" dirty="0" smtClean="0"/>
              <a:t>의 </a:t>
            </a:r>
            <a:r>
              <a:rPr lang="en-US" altLang="ko-KR" sz="1000" b="1" dirty="0" smtClean="0"/>
              <a:t>Host</a:t>
            </a:r>
            <a:r>
              <a:rPr lang="ko-KR" altLang="en-US" sz="1000" b="1" dirty="0" smtClean="0"/>
              <a:t>설정 </a:t>
            </a:r>
            <a:r>
              <a:rPr lang="en-US" altLang="ko-KR" sz="1000" b="1" dirty="0" smtClean="0"/>
              <a:t>( </a:t>
            </a:r>
            <a:r>
              <a:rPr lang="ko-KR" altLang="en-US" sz="1000" b="1" dirty="0" smtClean="0"/>
              <a:t>별도의 </a:t>
            </a:r>
            <a:r>
              <a:rPr lang="en-US" altLang="ko-KR" sz="1000" b="1" dirty="0" smtClean="0"/>
              <a:t>DNS</a:t>
            </a:r>
            <a:r>
              <a:rPr lang="ko-KR" altLang="en-US" sz="1000" b="1" dirty="0" smtClean="0"/>
              <a:t>가 있으면 생략 </a:t>
            </a:r>
            <a:r>
              <a:rPr lang="en-US" altLang="ko-KR" sz="1000" b="1" dirty="0" smtClean="0"/>
              <a:t>)</a:t>
            </a:r>
            <a:r>
              <a:rPr lang="en-US" altLang="ko-KR" sz="1000" dirty="0" smtClean="0"/>
              <a:t/>
            </a:r>
            <a:br>
              <a:rPr lang="en-US" altLang="ko-KR" sz="1000" dirty="0" smtClean="0"/>
            </a:br>
            <a:r>
              <a:rPr lang="en-US" altLang="ko-KR" sz="1000" dirty="0"/>
              <a:t/>
            </a:r>
            <a:br>
              <a:rPr lang="en-US" altLang="ko-KR" sz="1000" dirty="0"/>
            </a:br>
            <a:r>
              <a:rPr lang="en-US" altLang="ko-KR" sz="1000" dirty="0" smtClean="0"/>
              <a:t>vi /</a:t>
            </a:r>
            <a:r>
              <a:rPr lang="en-US" altLang="ko-KR" sz="1000" dirty="0" err="1" smtClean="0"/>
              <a:t>etc</a:t>
            </a:r>
            <a:r>
              <a:rPr lang="en-US" altLang="ko-KR" sz="1000" dirty="0" smtClean="0"/>
              <a:t>/hosts</a:t>
            </a:r>
            <a:br>
              <a:rPr lang="en-US" altLang="ko-KR" sz="1000" dirty="0" smtClean="0"/>
            </a:br>
            <a:r>
              <a:rPr lang="en-US" altLang="ko-KR" sz="1000" dirty="0" smtClean="0"/>
              <a:t/>
            </a:r>
            <a:br>
              <a:rPr lang="en-US" altLang="ko-KR" sz="1000" dirty="0" smtClean="0"/>
            </a:br>
            <a:r>
              <a:rPr lang="en-US" altLang="ko-KR" sz="1000" dirty="0" smtClean="0"/>
              <a:t>123.123.123.123 master1    # Master Node </a:t>
            </a:r>
            <a:r>
              <a:rPr lang="ko-KR" altLang="en-US" sz="1000" dirty="0" smtClean="0"/>
              <a:t>본인도 </a:t>
            </a:r>
            <a:r>
              <a:rPr lang="en-US" altLang="ko-KR" sz="1000" dirty="0" smtClean="0"/>
              <a:t>Cluster</a:t>
            </a:r>
            <a:r>
              <a:rPr lang="ko-KR" altLang="en-US" sz="1000" dirty="0" smtClean="0"/>
              <a:t>에 포함되기 때문에 등록필수</a:t>
            </a:r>
            <a:r>
              <a:rPr lang="en-US" altLang="ko-KR" sz="1000" dirty="0" smtClean="0"/>
              <a:t/>
            </a:r>
            <a:br>
              <a:rPr lang="en-US" altLang="ko-KR" sz="1000" dirty="0" smtClean="0"/>
            </a:br>
            <a:r>
              <a:rPr lang="en-US" altLang="ko-KR" sz="1000" dirty="0" smtClean="0"/>
              <a:t>456.456.456.456 worker1</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smtClean="0"/>
              <a:t>SSH </a:t>
            </a:r>
            <a:r>
              <a:rPr lang="ko-KR" altLang="en-US" sz="1000" b="1" dirty="0" smtClean="0"/>
              <a:t>설치 </a:t>
            </a:r>
            <a:r>
              <a:rPr lang="en-US" altLang="ko-KR" sz="1000" b="1" dirty="0" smtClean="0"/>
              <a:t>( </a:t>
            </a:r>
            <a:r>
              <a:rPr lang="ko-KR" altLang="en-US" sz="1000" b="1" dirty="0" smtClean="0"/>
              <a:t>경로지정</a:t>
            </a:r>
            <a:r>
              <a:rPr lang="en-US" altLang="ko-KR" sz="1000" b="1" dirty="0" smtClean="0"/>
              <a:t>X, Password </a:t>
            </a:r>
            <a:r>
              <a:rPr lang="ko-KR" altLang="en-US" sz="1000" b="1" dirty="0" smtClean="0"/>
              <a:t>지정</a:t>
            </a:r>
            <a:r>
              <a:rPr lang="en-US" altLang="ko-KR" sz="1000" b="1" dirty="0" smtClean="0"/>
              <a:t>X )</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ssh-keygen</a:t>
            </a:r>
            <a:r>
              <a:rPr lang="en-US" altLang="ko-KR" sz="1000" dirty="0" smtClean="0"/>
              <a:t> -t </a:t>
            </a:r>
            <a:r>
              <a:rPr lang="en-US" altLang="ko-KR" sz="1000" dirty="0" err="1" smtClean="0"/>
              <a:t>rsa</a:t>
            </a:r>
            <a:r>
              <a:rPr lang="en-US" altLang="ko-KR" sz="1000" dirty="0" smtClean="0"/>
              <a:t>    # Default</a:t>
            </a:r>
            <a:r>
              <a:rPr lang="ko-KR" altLang="en-US" sz="1000" dirty="0" smtClean="0"/>
              <a:t>로 </a:t>
            </a:r>
            <a:r>
              <a:rPr lang="en-US" altLang="ko-KR" sz="1000" dirty="0" smtClean="0"/>
              <a:t>~/.</a:t>
            </a:r>
            <a:r>
              <a:rPr lang="en-US" altLang="ko-KR" sz="1000" dirty="0" err="1" smtClean="0"/>
              <a:t>ssh</a:t>
            </a:r>
            <a:r>
              <a:rPr lang="ko-KR" altLang="en-US" sz="1000" dirty="0" smtClean="0"/>
              <a:t>에 생성됨</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SSH Public key </a:t>
            </a:r>
            <a:r>
              <a:rPr lang="ko-KR" altLang="en-US" sz="1000" b="1" dirty="0" smtClean="0"/>
              <a:t>복사 </a:t>
            </a:r>
            <a:r>
              <a:rPr lang="en-US" altLang="ko-KR" sz="1000" b="1" dirty="0" smtClean="0"/>
              <a:t>( </a:t>
            </a:r>
            <a:r>
              <a:rPr lang="ko-KR" altLang="en-US" sz="1000" b="1" dirty="0" smtClean="0"/>
              <a:t>각 </a:t>
            </a:r>
            <a:r>
              <a:rPr lang="en-US" altLang="ko-KR" sz="1000" b="1" dirty="0" smtClean="0"/>
              <a:t>Master Node(</a:t>
            </a:r>
            <a:r>
              <a:rPr lang="ko-KR" altLang="en-US" sz="1000" b="1" dirty="0" smtClean="0"/>
              <a:t>본인포함</a:t>
            </a:r>
            <a:r>
              <a:rPr lang="en-US" altLang="ko-KR" sz="1000" b="1" dirty="0" smtClean="0"/>
              <a:t>), Worker Node</a:t>
            </a:r>
            <a:r>
              <a:rPr lang="ko-KR" altLang="en-US" sz="1000" b="1" dirty="0" smtClean="0"/>
              <a:t>에 복사</a:t>
            </a:r>
            <a:r>
              <a:rPr lang="en-US" altLang="ko-KR" sz="1000" b="1" dirty="0" smtClean="0"/>
              <a:t> / ~/.</a:t>
            </a:r>
            <a:r>
              <a:rPr lang="en-US" altLang="ko-KR" sz="1000" b="1" dirty="0" err="1" smtClean="0"/>
              <a:t>ssh</a:t>
            </a:r>
            <a:r>
              <a:rPr lang="en-US" altLang="ko-KR" sz="1000" b="1" dirty="0" smtClean="0"/>
              <a:t>/</a:t>
            </a:r>
            <a:r>
              <a:rPr lang="en-US" altLang="ko-KR" sz="1000" b="1" dirty="0" err="1" smtClean="0"/>
              <a:t>authorized_keys</a:t>
            </a:r>
            <a:r>
              <a:rPr lang="en-US" altLang="ko-KR" sz="1000" b="1" dirty="0" smtClean="0"/>
              <a:t> </a:t>
            </a:r>
            <a:r>
              <a:rPr lang="ko-KR" altLang="en-US" sz="1000" b="1" dirty="0" smtClean="0"/>
              <a:t>파일에 </a:t>
            </a:r>
            <a:r>
              <a:rPr lang="en-US" altLang="ko-KR" sz="1000" b="1" dirty="0" smtClean="0"/>
              <a:t>public key </a:t>
            </a:r>
            <a:r>
              <a:rPr lang="ko-KR" altLang="en-US" sz="1000" b="1" dirty="0" smtClean="0"/>
              <a:t>정보가 저장됨 </a:t>
            </a:r>
            <a:r>
              <a:rPr lang="en-US" altLang="ko-KR" sz="1000" b="1" dirty="0" smtClean="0"/>
              <a:t>)</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ssh</a:t>
            </a:r>
            <a:r>
              <a:rPr lang="en-US" altLang="ko-KR" sz="1000" dirty="0" smtClean="0"/>
              <a:t>-copy-id -</a:t>
            </a:r>
            <a:r>
              <a:rPr lang="en-US" altLang="ko-KR" sz="1000" dirty="0" err="1" smtClean="0"/>
              <a:t>i</a:t>
            </a:r>
            <a:r>
              <a:rPr lang="en-US" altLang="ko-KR" sz="1000" dirty="0" smtClean="0"/>
              <a:t> ~/.</a:t>
            </a:r>
            <a:r>
              <a:rPr lang="en-US" altLang="ko-KR" sz="1000" dirty="0" err="1" smtClean="0"/>
              <a:t>ssh</a:t>
            </a:r>
            <a:r>
              <a:rPr lang="en-US" altLang="ko-KR" sz="1000" dirty="0" smtClean="0"/>
              <a:t>/id_rsa.pub master1    # master1(</a:t>
            </a:r>
            <a:r>
              <a:rPr lang="ko-KR" altLang="en-US" sz="1000" dirty="0" smtClean="0"/>
              <a:t>본인포함</a:t>
            </a:r>
            <a:r>
              <a:rPr lang="en-US" altLang="ko-KR" sz="1000" dirty="0" smtClean="0"/>
              <a:t>)</a:t>
            </a:r>
            <a:r>
              <a:rPr lang="ko-KR" altLang="en-US" sz="1000" dirty="0" smtClean="0"/>
              <a:t>에 </a:t>
            </a:r>
            <a:r>
              <a:rPr lang="en-US" altLang="ko-KR" sz="1000" dirty="0" smtClean="0"/>
              <a:t>public key </a:t>
            </a:r>
            <a:r>
              <a:rPr lang="ko-KR" altLang="en-US" sz="1000" dirty="0" smtClean="0"/>
              <a:t>복사</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ssh</a:t>
            </a:r>
            <a:r>
              <a:rPr lang="en-US" altLang="ko-KR" sz="1000" dirty="0" smtClean="0"/>
              <a:t>-copy-id -I ~/.</a:t>
            </a:r>
            <a:r>
              <a:rPr lang="en-US" altLang="ko-KR" sz="1000" dirty="0" err="1" smtClean="0"/>
              <a:t>ssh</a:t>
            </a:r>
            <a:r>
              <a:rPr lang="en-US" altLang="ko-KR" sz="1000" dirty="0" smtClean="0"/>
              <a:t>/id_rsa.pub worker1    # worker1</a:t>
            </a:r>
            <a:r>
              <a:rPr lang="ko-KR" altLang="en-US" sz="1000" dirty="0" smtClean="0"/>
              <a:t>에 </a:t>
            </a:r>
            <a:r>
              <a:rPr lang="en-US" altLang="ko-KR" sz="1000" dirty="0" smtClean="0"/>
              <a:t>public key </a:t>
            </a:r>
            <a:r>
              <a:rPr lang="ko-KR" altLang="en-US" sz="1000" dirty="0" smtClean="0"/>
              <a:t>복사</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SSH </a:t>
            </a:r>
            <a:r>
              <a:rPr lang="ko-KR" altLang="en-US" sz="1000" b="1" dirty="0" smtClean="0"/>
              <a:t>연결확인 </a:t>
            </a:r>
            <a:r>
              <a:rPr lang="en-US" altLang="ko-KR" sz="1000" b="1" dirty="0" smtClean="0"/>
              <a:t>( </a:t>
            </a:r>
            <a:r>
              <a:rPr lang="ko-KR" altLang="en-US" sz="1000" b="1" dirty="0" smtClean="0"/>
              <a:t>초기에 </a:t>
            </a:r>
            <a:r>
              <a:rPr lang="en-US" altLang="ko-KR" sz="1000" b="1" dirty="0" err="1" smtClean="0"/>
              <a:t>ssh</a:t>
            </a:r>
            <a:r>
              <a:rPr lang="ko-KR" altLang="en-US" sz="1000" b="1" dirty="0" smtClean="0"/>
              <a:t>연결을 하면 </a:t>
            </a:r>
            <a:r>
              <a:rPr lang="en-US" altLang="ko-KR" sz="1000" b="1" dirty="0" smtClean="0"/>
              <a:t>~/.</a:t>
            </a:r>
            <a:r>
              <a:rPr lang="en-US" altLang="ko-KR" sz="1000" b="1" dirty="0" err="1" smtClean="0"/>
              <a:t>ssh</a:t>
            </a:r>
            <a:r>
              <a:rPr lang="en-US" altLang="ko-KR" sz="1000" b="1" dirty="0" smtClean="0"/>
              <a:t>/</a:t>
            </a:r>
            <a:r>
              <a:rPr lang="en-US" altLang="ko-KR" sz="1000" b="1" dirty="0" err="1" smtClean="0"/>
              <a:t>known_hosts</a:t>
            </a:r>
            <a:r>
              <a:rPr lang="en-US" altLang="ko-KR" sz="1000" b="1" dirty="0" smtClean="0"/>
              <a:t> </a:t>
            </a:r>
            <a:r>
              <a:rPr lang="ko-KR" altLang="en-US" sz="1000" b="1" dirty="0" smtClean="0"/>
              <a:t>파일에 연결정보가 저장되어</a:t>
            </a:r>
            <a:r>
              <a:rPr lang="en-US" altLang="ko-KR" sz="1000" b="1" dirty="0" smtClean="0"/>
              <a:t>,</a:t>
            </a:r>
            <a:r>
              <a:rPr lang="ko-KR" altLang="en-US" sz="1000" b="1" dirty="0" smtClean="0"/>
              <a:t> 그 후로는 비밀번호를 묻지 않음</a:t>
            </a:r>
            <a:r>
              <a:rPr lang="en-US" altLang="ko-KR" sz="1000" b="1" dirty="0" smtClean="0"/>
              <a:t> )</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ssh</a:t>
            </a:r>
            <a:r>
              <a:rPr lang="en-US" altLang="ko-KR" sz="1000" dirty="0" smtClean="0"/>
              <a:t> master1    # master1(</a:t>
            </a:r>
            <a:r>
              <a:rPr lang="ko-KR" altLang="en-US" sz="1000" dirty="0" smtClean="0"/>
              <a:t>본인포함</a:t>
            </a:r>
            <a:r>
              <a:rPr lang="en-US" altLang="ko-KR" sz="1000" dirty="0" smtClean="0"/>
              <a:t>)</a:t>
            </a:r>
            <a:r>
              <a:rPr lang="ko-KR" altLang="en-US" sz="1000" dirty="0" smtClean="0"/>
              <a:t>에 </a:t>
            </a:r>
            <a:r>
              <a:rPr lang="en-US" altLang="ko-KR" sz="1000" dirty="0" err="1" smtClean="0"/>
              <a:t>ssh</a:t>
            </a:r>
            <a:r>
              <a:rPr lang="en-US" altLang="ko-KR" sz="1000" dirty="0" smtClean="0"/>
              <a:t> </a:t>
            </a:r>
            <a:r>
              <a:rPr lang="ko-KR" altLang="en-US" sz="1000" dirty="0" smtClean="0"/>
              <a:t>연결확인</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ssh</a:t>
            </a:r>
            <a:r>
              <a:rPr lang="en-US" altLang="ko-KR" sz="1000" dirty="0" smtClean="0"/>
              <a:t> worker1    # worker1</a:t>
            </a:r>
            <a:r>
              <a:rPr lang="ko-KR" altLang="en-US" sz="1000" dirty="0" smtClean="0"/>
              <a:t>에 </a:t>
            </a:r>
            <a:r>
              <a:rPr lang="en-US" altLang="ko-KR" sz="1000" dirty="0" err="1" smtClean="0"/>
              <a:t>ssh</a:t>
            </a:r>
            <a:r>
              <a:rPr lang="en-US" altLang="ko-KR" sz="1000" dirty="0" smtClean="0"/>
              <a:t> </a:t>
            </a:r>
            <a:r>
              <a:rPr lang="ko-KR" altLang="en-US" sz="1000" dirty="0" smtClean="0"/>
              <a:t>연결확인</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smtClean="0"/>
              <a:t>python3 </a:t>
            </a:r>
            <a:r>
              <a:rPr lang="ko-KR" altLang="en-US" sz="1000" b="1" dirty="0" smtClean="0"/>
              <a:t>설치</a:t>
            </a:r>
            <a:r>
              <a:rPr lang="en-US" altLang="ko-KR" sz="1000" dirty="0" smtClean="0"/>
              <a:t/>
            </a:r>
            <a:br>
              <a:rPr lang="en-US" altLang="ko-KR" sz="1000" dirty="0" smtClean="0"/>
            </a:br>
            <a:r>
              <a:rPr lang="en-US" altLang="ko-KR" sz="1000" dirty="0"/>
              <a:t/>
            </a:r>
            <a:br>
              <a:rPr lang="en-US" altLang="ko-KR" sz="1000" dirty="0"/>
            </a:br>
            <a:r>
              <a:rPr lang="en-US" altLang="ko-KR" sz="1000" dirty="0" smtClean="0"/>
              <a:t>yum -y install python3    # pip3</a:t>
            </a:r>
            <a:r>
              <a:rPr lang="ko-KR" altLang="en-US" sz="1000" dirty="0" smtClean="0"/>
              <a:t>가 </a:t>
            </a:r>
            <a:r>
              <a:rPr lang="ko-KR" altLang="en-US" sz="1000" dirty="0" err="1" smtClean="0"/>
              <a:t>없을경우</a:t>
            </a:r>
            <a:r>
              <a:rPr lang="ko-KR" altLang="en-US" sz="1000" dirty="0" smtClean="0"/>
              <a:t> </a:t>
            </a:r>
            <a:r>
              <a:rPr lang="en-US" altLang="ko-KR" sz="1000" dirty="0" smtClean="0"/>
              <a:t>python3 </a:t>
            </a:r>
            <a:r>
              <a:rPr lang="ko-KR" altLang="en-US" sz="1000" dirty="0" smtClean="0"/>
              <a:t>설치 후 </a:t>
            </a:r>
            <a:r>
              <a:rPr lang="en-US" altLang="ko-KR" sz="1000" dirty="0" err="1"/>
              <a:t>wget</a:t>
            </a:r>
            <a:r>
              <a:rPr lang="en-US" altLang="ko-KR" sz="1000" dirty="0"/>
              <a:t> </a:t>
            </a:r>
            <a:r>
              <a:rPr lang="en-US" altLang="ko-KR" sz="1000" dirty="0">
                <a:hlinkClick r:id="rId2"/>
              </a:rPr>
              <a:t>https://</a:t>
            </a:r>
            <a:r>
              <a:rPr lang="en-US" altLang="ko-KR" sz="1000" dirty="0" smtClean="0">
                <a:hlinkClick r:id="rId2"/>
              </a:rPr>
              <a:t>bootstrap.pypa.io/pip/3.6/get-pip.py</a:t>
            </a:r>
            <a:r>
              <a:rPr lang="en-US" altLang="ko-KR" sz="1000" dirty="0" smtClean="0"/>
              <a:t> -&gt; python3 get-pip.py </a:t>
            </a:r>
            <a:r>
              <a:rPr lang="ko-KR" altLang="en-US" sz="1000" dirty="0" smtClean="0"/>
              <a:t>설치</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err="1" smtClean="0"/>
              <a:t>Git</a:t>
            </a:r>
            <a:r>
              <a:rPr lang="en-US" altLang="ko-KR" sz="1000" b="1" dirty="0" smtClean="0"/>
              <a:t> </a:t>
            </a:r>
            <a:r>
              <a:rPr lang="ko-KR" altLang="en-US" sz="1000" b="1" dirty="0" smtClean="0"/>
              <a:t>설치 </a:t>
            </a:r>
            <a:r>
              <a:rPr lang="en-US" altLang="ko-KR" sz="1000" b="1" dirty="0" smtClean="0"/>
              <a:t>( </a:t>
            </a:r>
            <a:r>
              <a:rPr lang="en-US" altLang="ko-KR" sz="1000" b="1" dirty="0" err="1" smtClean="0"/>
              <a:t>git</a:t>
            </a:r>
            <a:r>
              <a:rPr lang="en-US" altLang="ko-KR" sz="1000" b="1" dirty="0" smtClean="0"/>
              <a:t> </a:t>
            </a:r>
            <a:r>
              <a:rPr lang="ko-KR" altLang="en-US" sz="1000" b="1" dirty="0" smtClean="0"/>
              <a:t>설치가 되어있으면 생략</a:t>
            </a:r>
            <a:r>
              <a:rPr lang="en-US" altLang="ko-KR" sz="1000" b="1" dirty="0" smtClean="0"/>
              <a:t> )</a:t>
            </a:r>
            <a:r>
              <a:rPr lang="en-US" altLang="ko-KR" sz="1000" dirty="0" smtClean="0"/>
              <a:t/>
            </a:r>
            <a:br>
              <a:rPr lang="en-US" altLang="ko-KR" sz="1000" dirty="0" smtClean="0"/>
            </a:br>
            <a:r>
              <a:rPr lang="en-US" altLang="ko-KR" sz="1000" dirty="0"/>
              <a:t/>
            </a:r>
            <a:br>
              <a:rPr lang="en-US" altLang="ko-KR" sz="1000" dirty="0"/>
            </a:br>
            <a:r>
              <a:rPr lang="en-US" altLang="ko-KR" sz="1000" dirty="0" smtClean="0"/>
              <a:t>yum -y install </a:t>
            </a:r>
            <a:r>
              <a:rPr lang="en-US" altLang="ko-KR" sz="1000" dirty="0" err="1" smtClean="0"/>
              <a:t>git</a:t>
            </a:r>
            <a:endParaRPr lang="ko-KR" altLang="en-US" sz="1000" dirty="0"/>
          </a:p>
        </p:txBody>
      </p:sp>
    </p:spTree>
    <p:extLst>
      <p:ext uri="{BB962C8B-B14F-4D97-AF65-F5344CB8AC3E}">
        <p14:creationId xmlns:p14="http://schemas.microsoft.com/office/powerpoint/2010/main" val="2735995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err="1" smtClean="0"/>
              <a:t>Kubespray</a:t>
            </a:r>
            <a:r>
              <a:rPr lang="en-US" altLang="ko-KR" sz="1000" b="1" dirty="0" smtClean="0"/>
              <a:t> </a:t>
            </a:r>
            <a:r>
              <a:rPr lang="ko-KR" altLang="en-US" sz="1000" b="1" dirty="0" smtClean="0"/>
              <a:t>설치</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git</a:t>
            </a:r>
            <a:r>
              <a:rPr lang="en-US" altLang="ko-KR" sz="1000" dirty="0" smtClean="0"/>
              <a:t> clone </a:t>
            </a:r>
            <a:r>
              <a:rPr lang="en-US" altLang="ko-KR" sz="1000" dirty="0" smtClean="0">
                <a:hlinkClick r:id="rId2"/>
              </a:rPr>
              <a:t>https://github.com/kubernetes-sigs/kubespray</a:t>
            </a:r>
            <a:r>
              <a:rPr lang="en-US" altLang="ko-KR" sz="1000" dirty="0" smtClean="0"/>
              <a:t/>
            </a:r>
            <a:br>
              <a:rPr lang="en-US" altLang="ko-KR" sz="1000" dirty="0" smtClean="0"/>
            </a:br>
            <a:r>
              <a:rPr lang="en-US" altLang="ko-KR" sz="1000" dirty="0"/>
              <a:t/>
            </a:r>
            <a:br>
              <a:rPr lang="en-US" altLang="ko-KR" sz="1000" dirty="0"/>
            </a:br>
            <a:r>
              <a:rPr lang="en-US" altLang="ko-KR" sz="1000" dirty="0" smtClean="0"/>
              <a:t>cd </a:t>
            </a:r>
            <a:r>
              <a:rPr lang="en-US" altLang="ko-KR" sz="1000" dirty="0" err="1" smtClean="0"/>
              <a:t>kubespray</a:t>
            </a:r>
            <a:r>
              <a:rPr lang="en-US" altLang="ko-KR" sz="1000" dirty="0" smtClean="0"/>
              <a:t>    # </a:t>
            </a:r>
            <a:r>
              <a:rPr lang="en-US" altLang="ko-KR" sz="1000" dirty="0" err="1" smtClean="0"/>
              <a:t>kubespray</a:t>
            </a:r>
            <a:r>
              <a:rPr lang="en-US" altLang="ko-KR" sz="1000" dirty="0" smtClean="0"/>
              <a:t> Dir </a:t>
            </a:r>
            <a:r>
              <a:rPr lang="ko-KR" altLang="en-US" sz="1000" dirty="0" smtClean="0"/>
              <a:t>에서 작업하기 때문에 이동필수</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python3 </a:t>
            </a:r>
            <a:r>
              <a:rPr lang="en-US" altLang="ko-KR" sz="1000" b="1" dirty="0" err="1" smtClean="0"/>
              <a:t>ver</a:t>
            </a:r>
            <a:r>
              <a:rPr lang="ko-KR" altLang="en-US" sz="1000" b="1" dirty="0" smtClean="0"/>
              <a:t>이 지원하는 </a:t>
            </a:r>
            <a:r>
              <a:rPr lang="en-US" altLang="ko-KR" sz="1000" b="1" dirty="0" err="1" smtClean="0"/>
              <a:t>ansible</a:t>
            </a:r>
            <a:r>
              <a:rPr lang="en-US" altLang="ko-KR" sz="1000" b="1" dirty="0" smtClean="0"/>
              <a:t> </a:t>
            </a:r>
            <a:r>
              <a:rPr lang="en-US" altLang="ko-KR" sz="1000" b="1" dirty="0" err="1" smtClean="0"/>
              <a:t>ver</a:t>
            </a:r>
            <a:r>
              <a:rPr lang="en-US" altLang="ko-KR" sz="1000" b="1" dirty="0" smtClean="0"/>
              <a:t> </a:t>
            </a:r>
            <a:r>
              <a:rPr lang="ko-KR" altLang="en-US" sz="1000" b="1" dirty="0" smtClean="0"/>
              <a:t>확인</a:t>
            </a:r>
            <a:r>
              <a:rPr lang="en-US" altLang="ko-KR" sz="1000" dirty="0" smtClean="0"/>
              <a:t/>
            </a:r>
            <a:br>
              <a:rPr lang="en-US" altLang="ko-KR" sz="1000" dirty="0" smtClean="0"/>
            </a:br>
            <a:r>
              <a:rPr lang="en-US" altLang="ko-KR" sz="1000" dirty="0"/>
              <a:t/>
            </a:r>
            <a:br>
              <a:rPr lang="en-US" altLang="ko-KR" sz="1000" dirty="0"/>
            </a:br>
            <a:r>
              <a:rPr lang="en-US" altLang="ko-KR" sz="1000" dirty="0" smtClean="0"/>
              <a:t>python3: 3.6.8, pip3: 21.3.1 </a:t>
            </a:r>
            <a:r>
              <a:rPr lang="ko-KR" altLang="en-US" sz="1000" dirty="0" smtClean="0"/>
              <a:t>기준 </a:t>
            </a:r>
            <a:r>
              <a:rPr lang="en-US" altLang="ko-KR" sz="1000" dirty="0" smtClean="0"/>
              <a:t>requirements-2.11.txt (</a:t>
            </a:r>
            <a:r>
              <a:rPr lang="en-US" altLang="ko-KR" sz="1000" dirty="0" err="1" smtClean="0"/>
              <a:t>ansible</a:t>
            </a:r>
            <a:r>
              <a:rPr lang="en-US" altLang="ko-KR" sz="1000" dirty="0" smtClean="0"/>
              <a:t>: 4.10.0, </a:t>
            </a:r>
            <a:r>
              <a:rPr lang="en-US" altLang="ko-KR" sz="1000" dirty="0" err="1" smtClean="0"/>
              <a:t>ansible</a:t>
            </a:r>
            <a:r>
              <a:rPr lang="en-US" altLang="ko-KR" sz="1000" dirty="0" smtClean="0"/>
              <a:t>-core=2.11.11)</a:t>
            </a: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err="1" smtClean="0"/>
              <a:t>Kubespray</a:t>
            </a:r>
            <a:r>
              <a:rPr lang="ko-KR" altLang="en-US" sz="1000" b="1" dirty="0" smtClean="0"/>
              <a:t>에 필요한 패키지 설치</a:t>
            </a:r>
            <a:r>
              <a:rPr lang="en-US" altLang="ko-KR" sz="1000" dirty="0" smtClean="0"/>
              <a:t/>
            </a:r>
            <a:br>
              <a:rPr lang="en-US" altLang="ko-KR" sz="1000" dirty="0" smtClean="0"/>
            </a:br>
            <a:r>
              <a:rPr lang="en-US" altLang="ko-KR" sz="1000" dirty="0"/>
              <a:t/>
            </a:r>
            <a:br>
              <a:rPr lang="en-US" altLang="ko-KR" sz="1000" dirty="0"/>
            </a:br>
            <a:r>
              <a:rPr lang="en-US" altLang="ko-KR" sz="1000" dirty="0" smtClean="0"/>
              <a:t>pip install -r requirements.txt</a:t>
            </a:r>
            <a:endParaRPr lang="ko-KR" altLang="en-US" sz="1000" dirty="0"/>
          </a:p>
        </p:txBody>
      </p:sp>
    </p:spTree>
    <p:extLst>
      <p:ext uri="{BB962C8B-B14F-4D97-AF65-F5344CB8AC3E}">
        <p14:creationId xmlns:p14="http://schemas.microsoft.com/office/powerpoint/2010/main" val="2789628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ko-KR" altLang="en-US" sz="1600" b="1" dirty="0" smtClean="0"/>
              <a:t>신규 </a:t>
            </a:r>
            <a:r>
              <a:rPr lang="en-US" altLang="ko-KR" sz="1600" b="1" dirty="0" smtClean="0"/>
              <a:t>Cluster </a:t>
            </a:r>
            <a:r>
              <a:rPr lang="ko-KR" altLang="en-US" sz="1600" b="1" dirty="0" smtClean="0"/>
              <a:t>구성</a:t>
            </a:r>
            <a:r>
              <a:rPr lang="en-US" altLang="ko-KR" sz="1000" dirty="0"/>
              <a:t/>
            </a:r>
            <a:br>
              <a:rPr lang="en-US" altLang="ko-KR" sz="1000" dirty="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b="1" dirty="0" smtClean="0"/>
              <a:t>Sample Cluster </a:t>
            </a:r>
            <a:r>
              <a:rPr lang="ko-KR" altLang="en-US" sz="1000" b="1" dirty="0" smtClean="0"/>
              <a:t>복사</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cp</a:t>
            </a:r>
            <a:r>
              <a:rPr lang="en-US" altLang="ko-KR" sz="1000" dirty="0" smtClean="0"/>
              <a:t> -r inventory/sample inventory/cluster</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smtClean="0"/>
              <a:t>inventory.ini </a:t>
            </a:r>
            <a:r>
              <a:rPr lang="ko-KR" altLang="en-US" sz="1000" b="1" dirty="0" smtClean="0"/>
              <a:t>설정 </a:t>
            </a:r>
            <a:r>
              <a:rPr lang="en-US" altLang="ko-KR" sz="1000" b="1" dirty="0" smtClean="0"/>
              <a:t>( /</a:t>
            </a:r>
            <a:r>
              <a:rPr lang="en-US" altLang="ko-KR" sz="1000" b="1" dirty="0" err="1" smtClean="0"/>
              <a:t>etc</a:t>
            </a:r>
            <a:r>
              <a:rPr lang="en-US" altLang="ko-KR" sz="1000" b="1" dirty="0" smtClean="0"/>
              <a:t>/hosts</a:t>
            </a:r>
            <a:r>
              <a:rPr lang="ko-KR" altLang="en-US" sz="1000" b="1" dirty="0" smtClean="0"/>
              <a:t>에 설정한 </a:t>
            </a:r>
            <a:r>
              <a:rPr lang="en-US" altLang="ko-KR" sz="1000" b="1" dirty="0" err="1" smtClean="0"/>
              <a:t>ip</a:t>
            </a:r>
            <a:r>
              <a:rPr lang="ko-KR" altLang="en-US" sz="1000" b="1" dirty="0" smtClean="0"/>
              <a:t>와 </a:t>
            </a:r>
            <a:r>
              <a:rPr lang="en-US" altLang="ko-KR" sz="1000" b="1" dirty="0" err="1" smtClean="0"/>
              <a:t>domai</a:t>
            </a:r>
            <a:r>
              <a:rPr lang="ko-KR" altLang="en-US" sz="1000" b="1" dirty="0" err="1" smtClean="0"/>
              <a:t>으로</a:t>
            </a:r>
            <a:r>
              <a:rPr lang="ko-KR" altLang="en-US" sz="1000" b="1" dirty="0" smtClean="0"/>
              <a:t> 설정 </a:t>
            </a:r>
            <a:r>
              <a:rPr lang="en-US" altLang="ko-KR" sz="1000" b="1" dirty="0" smtClean="0"/>
              <a:t>/ </a:t>
            </a:r>
            <a:r>
              <a:rPr lang="en-US" altLang="ko-KR" sz="1000" b="1" dirty="0" err="1" smtClean="0"/>
              <a:t>etcd</a:t>
            </a:r>
            <a:r>
              <a:rPr lang="ko-KR" altLang="en-US" sz="1000" b="1" dirty="0" smtClean="0"/>
              <a:t>는 홀수로 관리하기에 </a:t>
            </a:r>
            <a:r>
              <a:rPr lang="en-US" altLang="ko-KR" sz="1000" b="1" dirty="0" err="1" smtClean="0"/>
              <a:t>maste</a:t>
            </a:r>
            <a:r>
              <a:rPr lang="ko-KR" altLang="en-US" sz="1000" b="1" dirty="0" smtClean="0"/>
              <a:t>개수는 홀수 필수</a:t>
            </a:r>
            <a:r>
              <a:rPr lang="en-US" altLang="ko-KR" sz="1000" b="1" dirty="0" smtClean="0"/>
              <a:t> )</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vi inventory/cluster/inventory.ini</a:t>
            </a:r>
            <a:br>
              <a:rPr lang="en-US" altLang="ko-KR" sz="1000" dirty="0" smtClean="0"/>
            </a:br>
            <a:r>
              <a:rPr lang="en-US" altLang="ko-KR" sz="1000" dirty="0"/>
              <a:t/>
            </a:r>
            <a:br>
              <a:rPr lang="en-US" altLang="ko-KR" sz="1000" dirty="0"/>
            </a:br>
            <a:r>
              <a:rPr lang="en-US" altLang="ko-KR" sz="1000" dirty="0" smtClean="0"/>
              <a:t>[all]</a:t>
            </a:r>
            <a:br>
              <a:rPr lang="en-US" altLang="ko-KR" sz="1000" dirty="0" smtClean="0"/>
            </a:br>
            <a:r>
              <a:rPr lang="en-US" altLang="ko-KR" sz="1000" dirty="0" smtClean="0"/>
              <a:t>master1 </a:t>
            </a:r>
            <a:r>
              <a:rPr lang="en-US" altLang="ko-KR" sz="1000" dirty="0" err="1" smtClean="0"/>
              <a:t>ansible_host</a:t>
            </a:r>
            <a:r>
              <a:rPr lang="en-US" altLang="ko-KR" sz="1000" dirty="0" smtClean="0"/>
              <a:t>=123.123.123.123 </a:t>
            </a:r>
            <a:r>
              <a:rPr lang="en-US" altLang="ko-KR" sz="1000" dirty="0" err="1" smtClean="0"/>
              <a:t>ip</a:t>
            </a:r>
            <a:r>
              <a:rPr lang="en-US" altLang="ko-KR" sz="1000" dirty="0" smtClean="0"/>
              <a:t>=123.123.123.123 </a:t>
            </a:r>
            <a:r>
              <a:rPr lang="en-US" altLang="ko-KR" sz="1000" dirty="0" err="1" smtClean="0"/>
              <a:t>etcd_member_name</a:t>
            </a:r>
            <a:r>
              <a:rPr lang="en-US" altLang="ko-KR" sz="1000" dirty="0" smtClean="0"/>
              <a:t>=etcd1    # </a:t>
            </a:r>
            <a:r>
              <a:rPr lang="en-US" altLang="ko-KR" sz="1000" dirty="0" err="1" smtClean="0"/>
              <a:t>ansible_host</a:t>
            </a:r>
            <a:r>
              <a:rPr lang="en-US" altLang="ko-KR" sz="1000" dirty="0" smtClean="0"/>
              <a:t>: </a:t>
            </a:r>
            <a:r>
              <a:rPr lang="en-US" altLang="ko-KR" sz="1000" dirty="0" err="1" smtClean="0"/>
              <a:t>ansible</a:t>
            </a:r>
            <a:r>
              <a:rPr lang="ko-KR" altLang="en-US" sz="1000" dirty="0" smtClean="0"/>
              <a:t>과 통신할 </a:t>
            </a:r>
            <a:r>
              <a:rPr lang="en-US" altLang="ko-KR" sz="1000" dirty="0" err="1" smtClean="0"/>
              <a:t>ip</a:t>
            </a:r>
            <a:r>
              <a:rPr lang="en-US" altLang="ko-KR" sz="1000" dirty="0"/>
              <a:t> </a:t>
            </a:r>
            <a:r>
              <a:rPr lang="en-US" altLang="ko-KR" sz="1000" dirty="0" smtClean="0"/>
              <a:t>/ </a:t>
            </a:r>
            <a:r>
              <a:rPr lang="en-US" altLang="ko-KR" sz="1000" dirty="0" err="1" smtClean="0"/>
              <a:t>ip</a:t>
            </a:r>
            <a:r>
              <a:rPr lang="en-US" altLang="ko-KR" sz="1000" dirty="0" smtClean="0"/>
              <a:t>: </a:t>
            </a:r>
            <a:r>
              <a:rPr lang="en-US" altLang="ko-KR" sz="1000" dirty="0" err="1" smtClean="0"/>
              <a:t>etcd</a:t>
            </a:r>
            <a:r>
              <a:rPr lang="ko-KR" altLang="en-US" sz="1000" dirty="0" smtClean="0"/>
              <a:t>와 통신할 </a:t>
            </a:r>
            <a:r>
              <a:rPr lang="en-US" altLang="ko-KR" sz="1000" dirty="0" err="1" smtClean="0"/>
              <a:t>ip</a:t>
            </a:r>
            <a:r>
              <a:rPr lang="en-US" altLang="ko-KR" sz="1000" dirty="0" smtClean="0"/>
              <a:t> / </a:t>
            </a:r>
            <a:r>
              <a:rPr lang="en-US" altLang="ko-KR" sz="1000" dirty="0" err="1" smtClean="0"/>
              <a:t>etcd_member_name</a:t>
            </a:r>
            <a:r>
              <a:rPr lang="en-US" altLang="ko-KR" sz="1000" dirty="0" smtClean="0"/>
              <a:t>: </a:t>
            </a:r>
            <a:r>
              <a:rPr lang="en-US" altLang="ko-KR" sz="1000" dirty="0" err="1" smtClean="0"/>
              <a:t>etcd</a:t>
            </a:r>
            <a:r>
              <a:rPr lang="ko-KR" altLang="en-US" sz="1000" dirty="0" smtClean="0"/>
              <a:t>에 등록되는 이름</a:t>
            </a:r>
            <a:r>
              <a:rPr lang="en-US" altLang="ko-KR" sz="1000" dirty="0" smtClean="0"/>
              <a:t/>
            </a:r>
            <a:br>
              <a:rPr lang="en-US" altLang="ko-KR" sz="1000" dirty="0" smtClean="0"/>
            </a:br>
            <a:r>
              <a:rPr lang="en-US" altLang="ko-KR" sz="1000" dirty="0" smtClean="0"/>
              <a:t>worker1 </a:t>
            </a:r>
            <a:r>
              <a:rPr lang="en-US" altLang="ko-KR" sz="1000" dirty="0" err="1" smtClean="0"/>
              <a:t>ansible_host</a:t>
            </a:r>
            <a:r>
              <a:rPr lang="en-US" altLang="ko-KR" sz="1000" dirty="0" smtClean="0"/>
              <a:t>=456.456.456.456 </a:t>
            </a:r>
            <a:r>
              <a:rPr lang="en-US" altLang="ko-KR" sz="1000" dirty="0" err="1" smtClean="0"/>
              <a:t>ip</a:t>
            </a:r>
            <a:r>
              <a:rPr lang="en-US" altLang="ko-KR" sz="1000" dirty="0" smtClean="0"/>
              <a:t>=456.456.456.456    # </a:t>
            </a:r>
            <a:r>
              <a:rPr lang="ko-KR" altLang="en-US" sz="1000" dirty="0" smtClean="0"/>
              <a:t>단</a:t>
            </a:r>
            <a:r>
              <a:rPr lang="en-US" altLang="ko-KR" sz="1000" dirty="0" smtClean="0"/>
              <a:t>, </a:t>
            </a:r>
            <a:r>
              <a:rPr lang="ko-KR" altLang="en-US" sz="1000" dirty="0" err="1" smtClean="0"/>
              <a:t>주의할점은</a:t>
            </a:r>
            <a:r>
              <a:rPr lang="ko-KR" altLang="en-US" sz="1000" dirty="0" smtClean="0"/>
              <a:t> </a:t>
            </a:r>
            <a:r>
              <a:rPr lang="en-US" altLang="ko-KR" sz="1000" dirty="0" smtClean="0"/>
              <a:t>server name</a:t>
            </a:r>
            <a:r>
              <a:rPr lang="ko-KR" altLang="en-US" sz="1000" dirty="0" err="1" smtClean="0"/>
              <a:t>설정시</a:t>
            </a:r>
            <a:r>
              <a:rPr lang="ko-KR" altLang="en-US" sz="1000" dirty="0" smtClean="0"/>
              <a:t> 해당 서버의 </a:t>
            </a:r>
            <a:r>
              <a:rPr lang="en-US" altLang="ko-KR" sz="1000" dirty="0" smtClean="0"/>
              <a:t>hostname</a:t>
            </a:r>
            <a:r>
              <a:rPr lang="ko-KR" altLang="en-US" sz="1000" dirty="0" smtClean="0"/>
              <a:t>이 변경되므로</a:t>
            </a:r>
            <a:r>
              <a:rPr lang="en-US" altLang="ko-KR" sz="1000" smtClean="0"/>
              <a:t>, </a:t>
            </a:r>
            <a:r>
              <a:rPr lang="ko-KR" altLang="en-US" sz="1000" smtClean="0"/>
              <a:t>주의</a:t>
            </a:r>
            <a:r>
              <a:rPr lang="en-US" altLang="ko-KR" sz="1000" dirty="0" smtClean="0"/>
              <a:t/>
            </a:r>
            <a:br>
              <a:rPr lang="en-US" altLang="ko-KR" sz="1000" dirty="0" smtClean="0"/>
            </a:br>
            <a:r>
              <a:rPr lang="en-US" altLang="ko-KR" sz="1000" dirty="0"/>
              <a:t/>
            </a:r>
            <a:br>
              <a:rPr lang="en-US" altLang="ko-KR" sz="1000" dirty="0"/>
            </a:br>
            <a:r>
              <a:rPr lang="en-US" altLang="ko-KR" sz="1000" dirty="0" smtClean="0"/>
              <a:t>[</a:t>
            </a:r>
            <a:r>
              <a:rPr lang="en-US" altLang="ko-KR" sz="1000" dirty="0" err="1" smtClean="0"/>
              <a:t>kube_control_plane</a:t>
            </a:r>
            <a:r>
              <a:rPr lang="en-US" altLang="ko-KR" sz="1000" dirty="0" smtClean="0"/>
              <a:t>]</a:t>
            </a:r>
            <a:br>
              <a:rPr lang="en-US" altLang="ko-KR" sz="1000" dirty="0" smtClean="0"/>
            </a:br>
            <a:r>
              <a:rPr lang="en-US" altLang="ko-KR" sz="1000" dirty="0" smtClean="0"/>
              <a:t>master1</a:t>
            </a:r>
            <a:br>
              <a:rPr lang="en-US" altLang="ko-KR" sz="1000" dirty="0" smtClean="0"/>
            </a:br>
            <a:r>
              <a:rPr lang="en-US" altLang="ko-KR" sz="1000" dirty="0"/>
              <a:t/>
            </a:r>
            <a:br>
              <a:rPr lang="en-US" altLang="ko-KR" sz="1000" dirty="0"/>
            </a:br>
            <a:r>
              <a:rPr lang="en-US" altLang="ko-KR" sz="1000" dirty="0" smtClean="0"/>
              <a:t>[</a:t>
            </a:r>
            <a:r>
              <a:rPr lang="en-US" altLang="ko-KR" sz="1000" dirty="0" err="1" smtClean="0"/>
              <a:t>etcd</a:t>
            </a:r>
            <a:r>
              <a:rPr lang="en-US" altLang="ko-KR" sz="1000" dirty="0" smtClean="0"/>
              <a:t>]</a:t>
            </a:r>
            <a:br>
              <a:rPr lang="en-US" altLang="ko-KR" sz="1000" dirty="0" smtClean="0"/>
            </a:br>
            <a:r>
              <a:rPr lang="en-US" altLang="ko-KR" sz="1000" dirty="0" smtClean="0"/>
              <a:t>master1</a:t>
            </a:r>
            <a:br>
              <a:rPr lang="en-US" altLang="ko-KR" sz="1000" dirty="0" smtClean="0"/>
            </a:br>
            <a:r>
              <a:rPr lang="en-US" altLang="ko-KR" sz="1000" dirty="0"/>
              <a:t/>
            </a:r>
            <a:br>
              <a:rPr lang="en-US" altLang="ko-KR" sz="1000" dirty="0"/>
            </a:br>
            <a:r>
              <a:rPr lang="en-US" altLang="ko-KR" sz="1000" dirty="0" smtClean="0"/>
              <a:t>[</a:t>
            </a:r>
            <a:r>
              <a:rPr lang="en-US" altLang="ko-KR" sz="1000" dirty="0" err="1" smtClean="0"/>
              <a:t>kube_node</a:t>
            </a:r>
            <a:r>
              <a:rPr lang="en-US" altLang="ko-KR" sz="1000" dirty="0" smtClean="0"/>
              <a:t>]</a:t>
            </a:r>
            <a:br>
              <a:rPr lang="en-US" altLang="ko-KR" sz="1000" dirty="0" smtClean="0"/>
            </a:br>
            <a:r>
              <a:rPr lang="en-US" altLang="ko-KR" sz="1000" dirty="0" smtClean="0"/>
              <a:t>worker1</a:t>
            </a:r>
            <a:br>
              <a:rPr lang="en-US" altLang="ko-KR" sz="1000" dirty="0" smtClean="0"/>
            </a:br>
            <a:r>
              <a:rPr lang="en-US" altLang="ko-KR" sz="1000" dirty="0"/>
              <a:t/>
            </a:r>
            <a:br>
              <a:rPr lang="en-US" altLang="ko-KR" sz="1000" dirty="0"/>
            </a:br>
            <a:r>
              <a:rPr lang="en-US" altLang="ko-KR" sz="1000" dirty="0" smtClean="0"/>
              <a:t>[</a:t>
            </a:r>
            <a:r>
              <a:rPr lang="en-US" altLang="ko-KR" sz="1000" dirty="0" err="1" smtClean="0"/>
              <a:t>calico_rr</a:t>
            </a:r>
            <a:r>
              <a:rPr lang="en-US" altLang="ko-KR" sz="1000" dirty="0" smtClean="0"/>
              <a:t>]</a:t>
            </a:r>
            <a:br>
              <a:rPr lang="en-US" altLang="ko-KR" sz="1000" dirty="0" smtClean="0"/>
            </a:br>
            <a:r>
              <a:rPr lang="en-US" altLang="ko-KR" sz="1000" dirty="0"/>
              <a:t/>
            </a:r>
            <a:br>
              <a:rPr lang="en-US" altLang="ko-KR" sz="1000" dirty="0"/>
            </a:br>
            <a:r>
              <a:rPr lang="en-US" altLang="ko-KR" sz="1000" dirty="0" smtClean="0"/>
              <a:t>[k8s_cluster:children]</a:t>
            </a:r>
            <a:br>
              <a:rPr lang="en-US" altLang="ko-KR" sz="1000" dirty="0" smtClean="0"/>
            </a:br>
            <a:r>
              <a:rPr lang="en-US" altLang="ko-KR" sz="1000" dirty="0" err="1" smtClean="0"/>
              <a:t>kube_control_plane</a:t>
            </a:r>
            <a:r>
              <a:rPr lang="en-US" altLang="ko-KR" sz="1000" dirty="0" smtClean="0"/>
              <a:t/>
            </a:r>
            <a:br>
              <a:rPr lang="en-US" altLang="ko-KR" sz="1000" dirty="0" smtClean="0"/>
            </a:br>
            <a:r>
              <a:rPr lang="en-US" altLang="ko-KR" sz="1000" dirty="0" err="1" smtClean="0"/>
              <a:t>kube_node</a:t>
            </a:r>
            <a:r>
              <a:rPr lang="en-US" altLang="ko-KR" sz="1000" dirty="0" smtClean="0"/>
              <a:t/>
            </a:r>
            <a:br>
              <a:rPr lang="en-US" altLang="ko-KR" sz="1000" dirty="0" smtClean="0"/>
            </a:br>
            <a:r>
              <a:rPr lang="en-US" altLang="ko-KR" sz="1000" dirty="0" err="1" smtClean="0"/>
              <a:t>calico_rr</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err="1" smtClean="0"/>
              <a:t>addons.yml</a:t>
            </a:r>
            <a:r>
              <a:rPr lang="en-US" altLang="ko-KR" sz="1000" b="1" dirty="0" smtClean="0"/>
              <a:t> </a:t>
            </a:r>
            <a:r>
              <a:rPr lang="ko-KR" altLang="en-US" sz="1000" b="1" dirty="0" smtClean="0"/>
              <a:t>수정 </a:t>
            </a:r>
            <a:r>
              <a:rPr lang="en-US" altLang="ko-KR" sz="1000" b="1" dirty="0" smtClean="0"/>
              <a:t>( </a:t>
            </a:r>
            <a:r>
              <a:rPr lang="en-US" altLang="ko-KR" sz="1000" b="1" dirty="0" err="1" smtClean="0"/>
              <a:t>ansible</a:t>
            </a:r>
            <a:r>
              <a:rPr lang="en-US" altLang="ko-KR" sz="1000" b="1" dirty="0" smtClean="0"/>
              <a:t> </a:t>
            </a:r>
            <a:r>
              <a:rPr lang="ko-KR" altLang="en-US" sz="1000" b="1" dirty="0" smtClean="0"/>
              <a:t>패키지 내 </a:t>
            </a:r>
            <a:r>
              <a:rPr lang="en-US" altLang="ko-KR" sz="1000" b="1" dirty="0" smtClean="0"/>
              <a:t>plugin </a:t>
            </a:r>
            <a:r>
              <a:rPr lang="ko-KR" altLang="en-US" sz="1000" b="1" dirty="0" smtClean="0"/>
              <a:t>설정</a:t>
            </a:r>
            <a:r>
              <a:rPr lang="en-US" altLang="ko-KR" sz="1000" b="1" dirty="0" smtClean="0"/>
              <a:t> )</a:t>
            </a:r>
            <a:r>
              <a:rPr lang="en-US" altLang="ko-KR" sz="1000" dirty="0" smtClean="0"/>
              <a:t/>
            </a:r>
            <a:br>
              <a:rPr lang="en-US" altLang="ko-KR" sz="1000" dirty="0" smtClean="0"/>
            </a:br>
            <a:r>
              <a:rPr lang="en-US" altLang="ko-KR" sz="1000" dirty="0"/>
              <a:t/>
            </a:r>
            <a:br>
              <a:rPr lang="en-US" altLang="ko-KR" sz="1000" dirty="0"/>
            </a:br>
            <a:r>
              <a:rPr lang="en-US" altLang="ko-KR" sz="1000" dirty="0" smtClean="0"/>
              <a:t>vi inventory/cluster/</a:t>
            </a:r>
            <a:r>
              <a:rPr lang="en-US" altLang="ko-KR" sz="1000" dirty="0" err="1" smtClean="0"/>
              <a:t>group_vars</a:t>
            </a:r>
            <a:r>
              <a:rPr lang="en-US" altLang="ko-KR" sz="1000" dirty="0" smtClean="0"/>
              <a:t>/k8s_cluster/</a:t>
            </a:r>
            <a:r>
              <a:rPr lang="en-US" altLang="ko-KR" sz="1000" dirty="0" err="1" smtClean="0"/>
              <a:t>addons.yml</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dashboard_enabled</a:t>
            </a:r>
            <a:r>
              <a:rPr lang="en-US" altLang="ko-KR" sz="1000" dirty="0" smtClean="0"/>
              <a:t>: true    # </a:t>
            </a:r>
            <a:r>
              <a:rPr lang="en-US" altLang="ko-KR" sz="1000" dirty="0" err="1" smtClean="0"/>
              <a:t>kubernetes_dashboard</a:t>
            </a:r>
            <a:r>
              <a:rPr lang="en-US" altLang="ko-KR" sz="1000" dirty="0" smtClean="0"/>
              <a:t> </a:t>
            </a:r>
            <a:r>
              <a:rPr lang="ko-KR" altLang="en-US" sz="1000" dirty="0" smtClean="0"/>
              <a:t>설치</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metrics_server_enabled</a:t>
            </a:r>
            <a:r>
              <a:rPr lang="en-US" altLang="ko-KR" sz="1000" dirty="0" smtClean="0"/>
              <a:t>: true    # pod </a:t>
            </a:r>
            <a:r>
              <a:rPr lang="ko-KR" altLang="en-US" sz="1000" dirty="0" smtClean="0"/>
              <a:t>상태정보 수집</a:t>
            </a:r>
            <a:r>
              <a:rPr lang="en-US" altLang="ko-KR" sz="1000" dirty="0"/>
              <a:t> </a:t>
            </a:r>
            <a:r>
              <a:rPr lang="ko-KR" altLang="en-US" sz="1000" dirty="0" smtClean="0"/>
              <a:t>허용</a:t>
            </a:r>
            <a:r>
              <a:rPr lang="en-US" altLang="ko-KR" sz="1000" dirty="0" smtClean="0"/>
              <a:t>. </a:t>
            </a:r>
            <a:r>
              <a:rPr lang="en-US" altLang="ko-KR" sz="1000" dirty="0" err="1" smtClean="0"/>
              <a:t>kbuernetes_dashboard</a:t>
            </a:r>
            <a:r>
              <a:rPr lang="ko-KR" altLang="en-US" sz="1000" dirty="0" smtClean="0"/>
              <a:t>에서 확인가능</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metrics_server_kubelet_insecure_tls</a:t>
            </a:r>
            <a:r>
              <a:rPr lang="en-US" altLang="ko-KR" sz="1000" dirty="0" smtClean="0"/>
              <a:t>: true    # </a:t>
            </a:r>
            <a:r>
              <a:rPr lang="en-US" altLang="ko-KR" sz="1000" dirty="0" err="1" smtClean="0"/>
              <a:t>kubelet</a:t>
            </a:r>
            <a:r>
              <a:rPr lang="ko-KR" altLang="en-US" sz="1000" dirty="0" smtClean="0"/>
              <a:t>의 </a:t>
            </a:r>
            <a:r>
              <a:rPr lang="en-US" altLang="ko-KR" sz="1000" dirty="0" smtClean="0"/>
              <a:t>http</a:t>
            </a:r>
            <a:r>
              <a:rPr lang="ko-KR" altLang="en-US" sz="1000" dirty="0" smtClean="0"/>
              <a:t> 접근 허용</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ingress_nginx_enabled</a:t>
            </a:r>
            <a:r>
              <a:rPr lang="en-US" altLang="ko-KR" sz="1000" dirty="0" smtClean="0"/>
              <a:t>: true    # ingress-</a:t>
            </a:r>
            <a:r>
              <a:rPr lang="en-US" altLang="ko-KR" sz="1000" dirty="0" err="1" smtClean="0"/>
              <a:t>nginx</a:t>
            </a:r>
            <a:r>
              <a:rPr lang="en-US" altLang="ko-KR" sz="1000" dirty="0" smtClean="0"/>
              <a:t>-controller </a:t>
            </a:r>
            <a:r>
              <a:rPr lang="ko-KR" altLang="en-US" sz="1000" dirty="0" smtClean="0"/>
              <a:t>설치</a:t>
            </a:r>
            <a:endParaRPr lang="ko-KR" altLang="en-US" sz="1600" dirty="0"/>
          </a:p>
        </p:txBody>
      </p:sp>
    </p:spTree>
    <p:extLst>
      <p:ext uri="{BB962C8B-B14F-4D97-AF65-F5344CB8AC3E}">
        <p14:creationId xmlns:p14="http://schemas.microsoft.com/office/powerpoint/2010/main" val="3656148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k8s-cluster.yml </a:t>
            </a:r>
            <a:r>
              <a:rPr lang="ko-KR" altLang="en-US" sz="1000" b="1" dirty="0" smtClean="0"/>
              <a:t>수정</a:t>
            </a:r>
            <a:r>
              <a:rPr lang="en-US" altLang="ko-KR" sz="1000" dirty="0" smtClean="0"/>
              <a:t/>
            </a:r>
            <a:br>
              <a:rPr lang="en-US" altLang="ko-KR" sz="1000" dirty="0" smtClean="0"/>
            </a:br>
            <a:r>
              <a:rPr lang="en-US" altLang="ko-KR" sz="1000" dirty="0"/>
              <a:t/>
            </a:r>
            <a:br>
              <a:rPr lang="en-US" altLang="ko-KR" sz="1000" dirty="0"/>
            </a:br>
            <a:r>
              <a:rPr lang="en-US" altLang="ko-KR" sz="1000" dirty="0" smtClean="0"/>
              <a:t>vi inventory/cluster/</a:t>
            </a:r>
            <a:r>
              <a:rPr lang="en-US" altLang="ko-KR" sz="1000" dirty="0" err="1" smtClean="0"/>
              <a:t>group_vars</a:t>
            </a:r>
            <a:r>
              <a:rPr lang="en-US" altLang="ko-KR" sz="1000" dirty="0" smtClean="0"/>
              <a:t>/k8s_cluster/k8s-cluster.yml</a:t>
            </a:r>
            <a:br>
              <a:rPr lang="en-US" altLang="ko-KR" sz="1000" dirty="0" smtClean="0"/>
            </a:br>
            <a:r>
              <a:rPr lang="en-US" altLang="ko-KR" sz="1000" dirty="0"/>
              <a:t/>
            </a:r>
            <a:br>
              <a:rPr lang="en-US" altLang="ko-KR" sz="1000" dirty="0"/>
            </a:br>
            <a:r>
              <a:rPr lang="en-US" altLang="ko-KR" sz="1000" dirty="0" err="1" smtClean="0"/>
              <a:t>kube_proxy_mode</a:t>
            </a:r>
            <a:r>
              <a:rPr lang="en-US" altLang="ko-KR" sz="1000" dirty="0" smtClean="0"/>
              <a:t>: </a:t>
            </a:r>
            <a:r>
              <a:rPr lang="en-US" altLang="ko-KR" sz="1000" dirty="0" err="1" smtClean="0"/>
              <a:t>iptables</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container_manager</a:t>
            </a:r>
            <a:r>
              <a:rPr lang="en-US" altLang="ko-KR" sz="1000" dirty="0" smtClean="0"/>
              <a:t>: </a:t>
            </a:r>
            <a:r>
              <a:rPr lang="en-US" altLang="ko-KR" sz="1000" dirty="0" err="1" smtClean="0"/>
              <a:t>containerd</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Clustering</a:t>
            </a:r>
            <a:r>
              <a:rPr lang="ko-KR" altLang="en-US" sz="1000" b="1" dirty="0"/>
              <a:t> </a:t>
            </a:r>
            <a:r>
              <a:rPr lang="en-US" altLang="ko-KR" sz="1000" b="1" dirty="0" smtClean="0"/>
              <a:t>Test</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ansible</a:t>
            </a:r>
            <a:r>
              <a:rPr lang="en-US" altLang="ko-KR" sz="1000" dirty="0" smtClean="0"/>
              <a:t> all -</a:t>
            </a:r>
            <a:r>
              <a:rPr lang="en-US" altLang="ko-KR" sz="1000" dirty="0" err="1" smtClean="0"/>
              <a:t>i</a:t>
            </a:r>
            <a:r>
              <a:rPr lang="en-US" altLang="ko-KR" sz="1000" dirty="0" smtClean="0"/>
              <a:t> inventory/cluster/inventory.ini -m ping</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Cluster </a:t>
            </a:r>
            <a:r>
              <a:rPr lang="ko-KR" altLang="en-US" sz="1000" b="1" dirty="0" smtClean="0"/>
              <a:t>배포 및 실행 </a:t>
            </a:r>
            <a:r>
              <a:rPr lang="en-US" altLang="ko-KR" sz="1000" b="1" dirty="0" smtClean="0"/>
              <a:t>( root</a:t>
            </a:r>
            <a:r>
              <a:rPr lang="ko-KR" altLang="en-US" sz="1000" b="1" dirty="0" smtClean="0"/>
              <a:t>권한 필수 및 </a:t>
            </a:r>
            <a:r>
              <a:rPr lang="en-US" altLang="ko-KR" sz="1000" b="1" dirty="0" smtClean="0"/>
              <a:t>memory</a:t>
            </a:r>
            <a:r>
              <a:rPr lang="ko-KR" altLang="en-US" sz="1000" b="1" dirty="0" smtClean="0"/>
              <a:t>는 </a:t>
            </a:r>
            <a:r>
              <a:rPr lang="en-US" altLang="ko-KR" sz="1000" b="1" dirty="0" smtClean="0"/>
              <a:t>2GB</a:t>
            </a:r>
            <a:r>
              <a:rPr lang="ko-KR" altLang="en-US" sz="1000" b="1" dirty="0" smtClean="0"/>
              <a:t>이상</a:t>
            </a:r>
            <a:r>
              <a:rPr lang="en-US" altLang="ko-KR" sz="1000" b="1" dirty="0" smtClean="0"/>
              <a:t>. </a:t>
            </a:r>
            <a:r>
              <a:rPr lang="ko-KR" altLang="en-US" sz="1000" b="1" dirty="0" smtClean="0"/>
              <a:t>대략 </a:t>
            </a:r>
            <a:r>
              <a:rPr lang="en-US" altLang="ko-KR" sz="1000" b="1" dirty="0" smtClean="0"/>
              <a:t>20</a:t>
            </a:r>
            <a:r>
              <a:rPr lang="ko-KR" altLang="en-US" sz="1000" b="1" dirty="0" smtClean="0"/>
              <a:t>분 소요 </a:t>
            </a:r>
            <a:r>
              <a:rPr lang="en-US" altLang="ko-KR" sz="1000" b="1" dirty="0" smtClean="0"/>
              <a:t>-&gt; non-root</a:t>
            </a:r>
            <a:r>
              <a:rPr lang="ko-KR" altLang="en-US" sz="1000" b="1" dirty="0" smtClean="0"/>
              <a:t>는 </a:t>
            </a:r>
            <a:r>
              <a:rPr lang="en-US" altLang="ko-KR" sz="1000" b="1" dirty="0" smtClean="0"/>
              <a:t>-u root</a:t>
            </a:r>
            <a:r>
              <a:rPr lang="ko-KR" altLang="en-US" sz="1000" b="1" dirty="0" smtClean="0"/>
              <a:t>옵션 및 </a:t>
            </a:r>
            <a:r>
              <a:rPr lang="en-US" altLang="ko-KR" sz="1000" b="1" dirty="0" err="1" smtClean="0"/>
              <a:t>sudo</a:t>
            </a:r>
            <a:r>
              <a:rPr lang="ko-KR" altLang="en-US" sz="1000" b="1" dirty="0" smtClean="0"/>
              <a:t>권한 필수</a:t>
            </a:r>
            <a:r>
              <a:rPr lang="en-US" altLang="ko-KR" sz="1000" b="1" dirty="0" smtClean="0"/>
              <a:t>. </a:t>
            </a:r>
            <a:r>
              <a:rPr lang="ko-KR" altLang="en-US" sz="1000" b="1" dirty="0" smtClean="0"/>
              <a:t>단 </a:t>
            </a:r>
            <a:r>
              <a:rPr lang="en-US" altLang="ko-KR" sz="1000" b="1" dirty="0" err="1" smtClean="0"/>
              <a:t>sudo</a:t>
            </a:r>
            <a:r>
              <a:rPr lang="en-US" altLang="ko-KR" sz="1000" b="1" dirty="0" smtClean="0"/>
              <a:t> </a:t>
            </a:r>
            <a:r>
              <a:rPr lang="ko-KR" altLang="en-US" sz="1000" b="1" dirty="0" smtClean="0"/>
              <a:t>권한이 없거나 </a:t>
            </a:r>
            <a:r>
              <a:rPr lang="en-US" altLang="ko-KR" sz="1000" b="1" dirty="0" err="1" smtClean="0"/>
              <a:t>sudo</a:t>
            </a:r>
            <a:r>
              <a:rPr lang="ko-KR" altLang="en-US" sz="1000" b="1" dirty="0" smtClean="0"/>
              <a:t>로 </a:t>
            </a:r>
            <a:r>
              <a:rPr lang="en-US" altLang="ko-KR" sz="1000" b="1" dirty="0" smtClean="0"/>
              <a:t>Permission denied</a:t>
            </a:r>
            <a:r>
              <a:rPr lang="ko-KR" altLang="en-US" sz="1000" b="1" dirty="0" smtClean="0"/>
              <a:t>가 발생할 경우 </a:t>
            </a:r>
            <a:r>
              <a:rPr lang="en-US" altLang="ko-KR" sz="1000" b="1" dirty="0" smtClean="0"/>
              <a:t>root</a:t>
            </a:r>
            <a:r>
              <a:rPr lang="ko-KR" altLang="en-US" sz="1000" b="1" dirty="0" smtClean="0"/>
              <a:t>로 접속</a:t>
            </a:r>
            <a:r>
              <a:rPr lang="en-US" altLang="ko-KR" sz="1000" b="1" dirty="0" smtClean="0"/>
              <a:t> )</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ansible</a:t>
            </a:r>
            <a:r>
              <a:rPr lang="en-US" altLang="ko-KR" sz="1000" dirty="0" smtClean="0"/>
              <a:t>-playbook -</a:t>
            </a:r>
            <a:r>
              <a:rPr lang="en-US" altLang="ko-KR" sz="1000" dirty="0" err="1" smtClean="0"/>
              <a:t>i</a:t>
            </a:r>
            <a:r>
              <a:rPr lang="en-US" altLang="ko-KR" sz="1000" dirty="0" smtClean="0"/>
              <a:t> inventory/cluster/inventory.ini –v -b --flush-cache </a:t>
            </a:r>
            <a:r>
              <a:rPr lang="en-US" altLang="ko-KR" sz="1000" dirty="0" err="1" smtClean="0"/>
              <a:t>cluster.yml</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Cluster Node</a:t>
            </a:r>
            <a:r>
              <a:rPr lang="ko-KR" altLang="en-US" sz="1000" b="1" dirty="0"/>
              <a:t> </a:t>
            </a:r>
            <a:r>
              <a:rPr lang="ko-KR" altLang="en-US" sz="1000" b="1" dirty="0" smtClean="0"/>
              <a:t>추가 및 재실행</a:t>
            </a:r>
            <a:r>
              <a:rPr lang="en-US" altLang="ko-KR" sz="1000" dirty="0"/>
              <a:t/>
            </a:r>
            <a:br>
              <a:rPr lang="en-US" altLang="ko-KR" sz="1000" dirty="0"/>
            </a:br>
            <a:r>
              <a:rPr lang="en-US" altLang="ko-KR" sz="1000" dirty="0" smtClean="0"/>
              <a:t/>
            </a:r>
            <a:br>
              <a:rPr lang="en-US" altLang="ko-KR" sz="1000" dirty="0" smtClean="0"/>
            </a:br>
            <a:r>
              <a:rPr lang="en-US" altLang="ko-KR" sz="1000" dirty="0" err="1" smtClean="0"/>
              <a:t>ansible</a:t>
            </a:r>
            <a:r>
              <a:rPr lang="en-US" altLang="ko-KR" sz="1000" dirty="0" smtClean="0"/>
              <a:t>-playbook -</a:t>
            </a:r>
            <a:r>
              <a:rPr lang="en-US" altLang="ko-KR" sz="1000" dirty="0" err="1" smtClean="0"/>
              <a:t>i</a:t>
            </a:r>
            <a:r>
              <a:rPr lang="en-US" altLang="ko-KR" sz="1000" dirty="0" smtClean="0"/>
              <a:t> inventory/cluster/inventory.ini –v -b </a:t>
            </a:r>
            <a:r>
              <a:rPr lang="en-US" altLang="ko-KR" sz="1000" dirty="0" err="1" smtClean="0"/>
              <a:t>scale.yml</a:t>
            </a:r>
            <a:r>
              <a:rPr lang="en-US" altLang="ko-KR" sz="1000" dirty="0" smtClean="0"/>
              <a:t>    # inventory.ini </a:t>
            </a:r>
            <a:r>
              <a:rPr lang="ko-KR" altLang="en-US" sz="1000" dirty="0" smtClean="0"/>
              <a:t>기준으로 재실행</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ansible</a:t>
            </a:r>
            <a:r>
              <a:rPr lang="en-US" altLang="ko-KR" sz="1000" dirty="0" smtClean="0"/>
              <a:t>-playbook -</a:t>
            </a:r>
            <a:r>
              <a:rPr lang="en-US" altLang="ko-KR" sz="1000" dirty="0" err="1" smtClean="0"/>
              <a:t>i</a:t>
            </a:r>
            <a:r>
              <a:rPr lang="en-US" altLang="ko-KR" sz="1000" dirty="0" smtClean="0"/>
              <a:t> inventory/cluster/inventory.ini –v -b </a:t>
            </a:r>
            <a:r>
              <a:rPr lang="en-US" altLang="ko-KR" sz="1000" dirty="0" err="1" smtClean="0"/>
              <a:t>scale.yml</a:t>
            </a:r>
            <a:r>
              <a:rPr lang="en-US" altLang="ko-KR" sz="1000" dirty="0" smtClean="0"/>
              <a:t> --limit=node1    # node1</a:t>
            </a:r>
            <a:r>
              <a:rPr lang="ko-KR" altLang="en-US" sz="1000" dirty="0" smtClean="0"/>
              <a:t>만 추가 및 재실행</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Cluster Node </a:t>
            </a:r>
            <a:r>
              <a:rPr lang="ko-KR" altLang="en-US" sz="1000" b="1" dirty="0" smtClean="0"/>
              <a:t>중지 </a:t>
            </a:r>
            <a:r>
              <a:rPr lang="en-US" altLang="ko-KR" sz="1000" b="1" dirty="0" smtClean="0"/>
              <a:t>( Node</a:t>
            </a:r>
            <a:r>
              <a:rPr lang="ko-KR" altLang="en-US" sz="1000" b="1" dirty="0" smtClean="0"/>
              <a:t>가 중지되면 </a:t>
            </a:r>
            <a:r>
              <a:rPr lang="en-US" altLang="ko-KR" sz="1000" b="1" dirty="0" err="1" smtClean="0"/>
              <a:t>kube</a:t>
            </a:r>
            <a:r>
              <a:rPr lang="en-US" altLang="ko-KR" sz="1000" b="1" dirty="0" smtClean="0"/>
              <a:t>-scheduler</a:t>
            </a:r>
            <a:r>
              <a:rPr lang="ko-KR" altLang="en-US" sz="1000" b="1" dirty="0" smtClean="0"/>
              <a:t>의 관리에서 제외됨 </a:t>
            </a:r>
            <a:r>
              <a:rPr lang="en-US" altLang="ko-KR" sz="1000" b="1" dirty="0" smtClean="0"/>
              <a:t>/ Node status =</a:t>
            </a:r>
            <a:r>
              <a:rPr lang="ko-KR" altLang="en-US" sz="1000" b="1" dirty="0" smtClean="0"/>
              <a:t> </a:t>
            </a:r>
            <a:r>
              <a:rPr lang="en-US" altLang="ko-KR" sz="1000" b="1" dirty="0" smtClean="0"/>
              <a:t>ready -&gt; </a:t>
            </a:r>
            <a:r>
              <a:rPr lang="en-US" altLang="ko-KR" sz="1000" b="1" dirty="0" err="1" smtClean="0"/>
              <a:t>SchedulingDisabled</a:t>
            </a:r>
            <a:r>
              <a:rPr lang="en-US" altLang="ko-KR" sz="1000" b="1" dirty="0" smtClean="0"/>
              <a:t> )</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ansible</a:t>
            </a:r>
            <a:r>
              <a:rPr lang="en-US" altLang="ko-KR" sz="1000" dirty="0" smtClean="0"/>
              <a:t>-playbook -</a:t>
            </a:r>
            <a:r>
              <a:rPr lang="en-US" altLang="ko-KR" sz="1000" dirty="0" err="1" smtClean="0"/>
              <a:t>i</a:t>
            </a:r>
            <a:r>
              <a:rPr lang="en-US" altLang="ko-KR" sz="1000" dirty="0" smtClean="0"/>
              <a:t> inventory/cluster/inventory.ini –v -b remove-</a:t>
            </a:r>
            <a:r>
              <a:rPr lang="en-US" altLang="ko-KR" sz="1000" dirty="0" err="1" smtClean="0"/>
              <a:t>node.yml</a:t>
            </a:r>
            <a:r>
              <a:rPr lang="en-US" altLang="ko-KR" sz="1000" dirty="0" smtClean="0"/>
              <a:t>    # inventory.ini </a:t>
            </a:r>
            <a:r>
              <a:rPr lang="ko-KR" altLang="en-US" sz="1000" dirty="0" smtClean="0"/>
              <a:t>기준으로 중지</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ansible</a:t>
            </a:r>
            <a:r>
              <a:rPr lang="en-US" altLang="ko-KR" sz="1000" dirty="0" smtClean="0"/>
              <a:t>-playbook -</a:t>
            </a:r>
            <a:r>
              <a:rPr lang="en-US" altLang="ko-KR" sz="1000" dirty="0" err="1" smtClean="0"/>
              <a:t>i</a:t>
            </a:r>
            <a:r>
              <a:rPr lang="en-US" altLang="ko-KR" sz="1000" dirty="0" smtClean="0"/>
              <a:t> inventory/cluster/inventory.ini –v -b remove-</a:t>
            </a:r>
            <a:r>
              <a:rPr lang="en-US" altLang="ko-KR" sz="1000" dirty="0" err="1" smtClean="0"/>
              <a:t>node.yml</a:t>
            </a:r>
            <a:r>
              <a:rPr lang="en-US" altLang="ko-KR" sz="1000" dirty="0" smtClean="0"/>
              <a:t> -e “node=node1,node2”    # node1, node2</a:t>
            </a:r>
            <a:r>
              <a:rPr lang="ko-KR" altLang="en-US" sz="1000" dirty="0" smtClean="0"/>
              <a:t>만 중지</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Cluster Node </a:t>
            </a:r>
            <a:r>
              <a:rPr lang="ko-KR" altLang="en-US" sz="1000" b="1" dirty="0" smtClean="0"/>
              <a:t>수동관리 설정 </a:t>
            </a:r>
            <a:r>
              <a:rPr lang="en-US" altLang="ko-KR" sz="1000" b="1" dirty="0" smtClean="0"/>
              <a:t>( Node status =</a:t>
            </a:r>
            <a:r>
              <a:rPr lang="ko-KR" altLang="en-US" sz="1000" b="1" dirty="0" smtClean="0"/>
              <a:t> </a:t>
            </a:r>
            <a:r>
              <a:rPr lang="en-US" altLang="ko-KR" sz="1000" b="1" dirty="0" smtClean="0"/>
              <a:t>ready -&gt; </a:t>
            </a:r>
            <a:r>
              <a:rPr lang="en-US" altLang="ko-KR" sz="1000" b="1" dirty="0" err="1" smtClean="0"/>
              <a:t>SchedulingDisabled</a:t>
            </a:r>
            <a:r>
              <a:rPr lang="en-US" altLang="ko-KR" sz="1000" b="1" dirty="0" smtClean="0"/>
              <a:t> )</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cordon {node name}</a:t>
            </a:r>
            <a:endParaRPr lang="ko-KR" altLang="en-US" sz="1000" dirty="0"/>
          </a:p>
        </p:txBody>
      </p:sp>
    </p:spTree>
    <p:extLst>
      <p:ext uri="{BB962C8B-B14F-4D97-AF65-F5344CB8AC3E}">
        <p14:creationId xmlns:p14="http://schemas.microsoft.com/office/powerpoint/2010/main" val="3021996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a:t>Cluster Node </a:t>
            </a:r>
            <a:r>
              <a:rPr lang="ko-KR" altLang="en-US" sz="1000" b="1" dirty="0"/>
              <a:t>자동관리 설정 </a:t>
            </a:r>
            <a:r>
              <a:rPr lang="en-US" altLang="ko-KR" sz="1000" b="1" dirty="0"/>
              <a:t>( Node status =</a:t>
            </a:r>
            <a:r>
              <a:rPr lang="ko-KR" altLang="en-US" sz="1000" b="1" dirty="0"/>
              <a:t> </a:t>
            </a:r>
            <a:r>
              <a:rPr lang="en-US" altLang="ko-KR" sz="1000" b="1" dirty="0" err="1"/>
              <a:t>SchedulingDisabled</a:t>
            </a:r>
            <a:r>
              <a:rPr lang="en-US" altLang="ko-KR" sz="1000" b="1" dirty="0"/>
              <a:t> -&gt; ready )</a:t>
            </a:r>
            <a:r>
              <a:rPr lang="en-US" altLang="ko-KR" sz="1000" dirty="0"/>
              <a:t/>
            </a:r>
            <a:br>
              <a:rPr lang="en-US" altLang="ko-KR" sz="1000" dirty="0"/>
            </a:br>
            <a:r>
              <a:rPr lang="en-US" altLang="ko-KR" sz="1000" dirty="0"/>
              <a:t/>
            </a:r>
            <a:br>
              <a:rPr lang="en-US" altLang="ko-KR" sz="1000" dirty="0"/>
            </a:br>
            <a:r>
              <a:rPr lang="en-US" altLang="ko-KR" sz="1000" dirty="0" err="1"/>
              <a:t>kubectl</a:t>
            </a:r>
            <a:r>
              <a:rPr lang="en-US" altLang="ko-KR" sz="1000" dirty="0"/>
              <a:t> </a:t>
            </a:r>
            <a:r>
              <a:rPr lang="en-US" altLang="ko-KR" sz="1000" dirty="0" err="1"/>
              <a:t>uncordon</a:t>
            </a:r>
            <a:r>
              <a:rPr lang="en-US" altLang="ko-KR" sz="1000" dirty="0"/>
              <a:t> {node name</a:t>
            </a:r>
            <a:r>
              <a:rPr lang="en-US" altLang="ko-KR" sz="1000" dirty="0" smtClean="0"/>
              <a:t>}</a:t>
            </a:r>
            <a:br>
              <a:rPr lang="en-US" altLang="ko-KR" sz="1000" dirty="0" smtClean="0"/>
            </a:br>
            <a:r>
              <a:rPr lang="en-US" altLang="ko-KR" sz="1000" dirty="0"/>
              <a:t/>
            </a:r>
            <a:br>
              <a:rPr lang="en-US" altLang="ko-KR" sz="1000" dirty="0"/>
            </a:b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Cluster Node</a:t>
            </a:r>
            <a:r>
              <a:rPr lang="ko-KR" altLang="en-US" sz="1000" b="1" dirty="0" smtClean="0"/>
              <a:t> 업그레이드 </a:t>
            </a:r>
            <a:r>
              <a:rPr lang="en-US" altLang="ko-KR" sz="1000" b="1" dirty="0" smtClean="0"/>
              <a:t>( https://github.com/kubernetes-sigs/kubespray/blob/master/docs/upgrades.md )</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ansible</a:t>
            </a:r>
            <a:r>
              <a:rPr lang="en-US" altLang="ko-KR" sz="1000" dirty="0" smtClean="0"/>
              <a:t>-playbook -</a:t>
            </a:r>
            <a:r>
              <a:rPr lang="en-US" altLang="ko-KR" sz="1000" dirty="0" err="1" smtClean="0"/>
              <a:t>i</a:t>
            </a:r>
            <a:r>
              <a:rPr lang="en-US" altLang="ko-KR" sz="1000" dirty="0" smtClean="0"/>
              <a:t> inventory/cluster/inventory.ini –v -b upgrade-</a:t>
            </a:r>
            <a:r>
              <a:rPr lang="en-US" altLang="ko-KR" sz="1000" dirty="0" err="1" smtClean="0"/>
              <a:t>cluster.yml</a:t>
            </a:r>
            <a:r>
              <a:rPr lang="en-US" altLang="ko-KR" sz="1000" dirty="0" smtClean="0"/>
              <a:t> -e {option}={version}</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smtClean="0"/>
              <a:t>Cluster </a:t>
            </a:r>
            <a:r>
              <a:rPr lang="en-US" altLang="ko-KR" sz="1000" b="1" dirty="0" err="1" smtClean="0"/>
              <a:t>etcd</a:t>
            </a:r>
            <a:r>
              <a:rPr lang="en-US" altLang="ko-KR" sz="1000" b="1" dirty="0" smtClean="0"/>
              <a:t>, control-plane </a:t>
            </a:r>
            <a:r>
              <a:rPr lang="ko-KR" altLang="en-US" sz="1000" b="1" dirty="0" err="1" smtClean="0"/>
              <a:t>손상시</a:t>
            </a:r>
            <a:r>
              <a:rPr lang="ko-KR" altLang="en-US" sz="1000" b="1" dirty="0" smtClean="0"/>
              <a:t> 복구</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ansible</a:t>
            </a:r>
            <a:r>
              <a:rPr lang="en-US" altLang="ko-KR" sz="1000" dirty="0" smtClean="0"/>
              <a:t>-playbook -</a:t>
            </a:r>
            <a:r>
              <a:rPr lang="en-US" altLang="ko-KR" sz="1000" dirty="0" err="1" smtClean="0"/>
              <a:t>i</a:t>
            </a:r>
            <a:r>
              <a:rPr lang="en-US" altLang="ko-KR" sz="1000" dirty="0" smtClean="0"/>
              <a:t> inventory/cluster/inventory.ini –v -b recover-control-</a:t>
            </a:r>
            <a:r>
              <a:rPr lang="en-US" altLang="ko-KR" sz="1000" dirty="0" err="1" smtClean="0"/>
              <a:t>plane.yml</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Cluster Node </a:t>
            </a:r>
            <a:r>
              <a:rPr lang="ko-KR" altLang="en-US" sz="1000" b="1" dirty="0" smtClean="0"/>
              <a:t>초기화 및 삭제</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ansible</a:t>
            </a:r>
            <a:r>
              <a:rPr lang="en-US" altLang="ko-KR" sz="1000" dirty="0" smtClean="0"/>
              <a:t>-playbook -</a:t>
            </a:r>
            <a:r>
              <a:rPr lang="en-US" altLang="ko-KR" sz="1000" dirty="0" err="1" smtClean="0"/>
              <a:t>i</a:t>
            </a:r>
            <a:r>
              <a:rPr lang="en-US" altLang="ko-KR" sz="1000" dirty="0" smtClean="0"/>
              <a:t> inventory/cluster/inventory.ini –v -b </a:t>
            </a:r>
            <a:r>
              <a:rPr lang="en-US" altLang="ko-KR" sz="1000" dirty="0" err="1" smtClean="0"/>
              <a:t>reset.yml</a:t>
            </a:r>
            <a:endParaRPr lang="ko-KR" altLang="en-US" sz="1000" dirty="0"/>
          </a:p>
        </p:txBody>
      </p:sp>
    </p:spTree>
    <p:extLst>
      <p:ext uri="{BB962C8B-B14F-4D97-AF65-F5344CB8AC3E}">
        <p14:creationId xmlns:p14="http://schemas.microsoft.com/office/powerpoint/2010/main" val="2117369448"/>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6057</TotalTime>
  <Words>129</Words>
  <Application>Microsoft Office PowerPoint</Application>
  <PresentationFormat>와이드스크린</PresentationFormat>
  <Paragraphs>64</Paragraphs>
  <Slides>30</Slides>
  <Notes>0</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30</vt:i4>
      </vt:variant>
    </vt:vector>
  </HeadingPairs>
  <TitlesOfParts>
    <vt:vector size="33" baseType="lpstr">
      <vt:lpstr>맑은 고딕</vt:lpstr>
      <vt:lpstr>Arial</vt:lpstr>
      <vt:lpstr>Office 테마</vt:lpstr>
      <vt:lpstr>K8S(Kubernetes) 설치 가이드 및 사용방법 .with Kubespray in CentOS7</vt:lpstr>
      <vt:lpstr>참고  https://kubernetes.io/ko/docs/concepts/workloads/controllers/_print/  https://subicura.com/k8s/guide/</vt:lpstr>
      <vt:lpstr>Minikube  Master &amp; Worker 단일노드 설치 패키지. 기본적인 k8s 기능만 제공하므로 테스트용도로 적합     Kops  Public Cloud( ex) AWS, GCP 등) 인프라 프로비저닝을 활용하는 설치 패키지. 현재는 AWS만 공식지원     Kubeadm  k8s에서 기본적으로 제공하는 설치 패키지. kubernetes_dashboard, ingress 등 그외 기능들은 수동으로 설정해야함     Kubespray  Kubeadm + Ansible 조합으로 클러스터 설정에 관한 패키징을 Anssible을 통해 자동으로 설정. 세부설정은 Ansible 수정을 해야함</vt:lpstr>
      <vt:lpstr>Master &amp; Worker Node 공통 설정    Swap memory 사용안함  swapoff -a    ip_forward 사용 ( cat /proc/sys/net/ipv4/ip_forward -&gt; ip_forward 설정여부 / 0: false, 1: true )  sysctl net.ipv4.ip_forward=1    방화벽 및 selinux 해제 ( 편의성을 위해 방화벽 사용안함 )  systemctl stop firewalld &amp;&amp; systemctl disable firewalld  단, 정책에 대한 설정이 필요하면 방화벽 port open ( https://kubernetes.io/ko/docs/reference/ports-and-protocols )    방화벽 Port open  firewall-cmd  --permanent  --add-port={port}/tcp  firewall-cmd  --reload</vt:lpstr>
      <vt:lpstr>Kubespray 설치 ( Master Node )    Master &amp; Worker Node의 Host설정 ( 별도의 DNS가 있으면 생략 )  vi /etc/hosts  123.123.123.123 master1    # Master Node 본인도 Cluster에 포함되기 때문에 등록필수 456.456.456.456 worker1    SSH 설치 ( 경로지정X, Password 지정X )  ssh-keygen -t rsa    # Default로 ~/.ssh에 생성됨    SSH Public key 복사 ( 각 Master Node(본인포함), Worker Node에 복사 / ~/.ssh/authorized_keys 파일에 public key 정보가 저장됨 )  ssh-copy-id -i ~/.ssh/id_rsa.pub master1    # master1(본인포함)에 public key 복사  ssh-copy-id -I ~/.ssh/id_rsa.pub worker1    # worker1에 public key 복사    SSH 연결확인 ( 초기에 ssh연결을 하면 ~/.ssh/known_hosts 파일에 연결정보가 저장되어, 그 후로는 비밀번호를 묻지 않음 )  ssh master1    # master1(본인포함)에 ssh 연결확인  ssh worker1    # worker1에 ssh 연결확인    python3 설치  yum -y install python3    # pip3가 없을경우 python3 설치 후 wget https://bootstrap.pypa.io/pip/3.6/get-pip.py -&gt; python3 get-pip.py 설치    Git 설치 ( git 설치가 되어있으면 생략 )  yum -y install git</vt:lpstr>
      <vt:lpstr>Kubespray 설치  git clone https://github.com/kubernetes-sigs/kubespray  cd kubespray    # kubespray Dir 에서 작업하기 때문에 이동필수    python3 ver이 지원하는 ansible ver 확인  python3: 3.6.8, pip3: 21.3.1 기준 requirements-2.11.txt (ansible: 4.10.0, ansible-core=2.11.11)    Kubespray에 필요한 패키지 설치  pip install -r requirements.txt</vt:lpstr>
      <vt:lpstr>신규 Cluster 구성    Sample Cluster 복사  cp -r inventory/sample inventory/cluster    inventory.ini 설정 ( /etc/hosts에 설정한 ip와 domai으로 설정 / etcd는 홀수로 관리하기에 maste개수는 홀수 필수 )  vi inventory/cluster/inventory.ini  [all] master1 ansible_host=123.123.123.123 ip=123.123.123.123 etcd_member_name=etcd1    # ansible_host: ansible과 통신할 ip / ip: etcd와 통신할 ip / etcd_member_name: etcd에 등록되는 이름 worker1 ansible_host=456.456.456.456 ip=456.456.456.456    # 단, 주의할점은 server name설정시 해당 서버의 hostname이 변경되므로, 주의  [kube_control_plane] master1  [etcd] master1  [kube_node] worker1  [calico_rr]  [k8s_cluster:children] kube_control_plane kube_node calico_rr    addons.yml 수정 ( ansible 패키지 내 plugin 설정 )  vi inventory/cluster/group_vars/k8s_cluster/addons.yml  dashboard_enabled: true    # kubernetes_dashboard 설치  metrics_server_enabled: true    # pod 상태정보 수집 허용. kbuernetes_dashboard에서 확인가능  metrics_server_kubelet_insecure_tls: true    # kubelet의 http 접근 허용  ingress_nginx_enabled: true    # ingress-nginx-controller 설치</vt:lpstr>
      <vt:lpstr>k8s-cluster.yml 수정  vi inventory/cluster/group_vars/k8s_cluster/k8s-cluster.yml  kube_proxy_mode: iptables  container_manager: containerd    Clustering Test  ansible all -i inventory/cluster/inventory.ini -m ping    Cluster 배포 및 실행 ( root권한 필수 및 memory는 2GB이상. 대략 20분 소요 -&gt; non-root는 -u root옵션 및 sudo권한 필수. 단 sudo 권한이 없거나 sudo로 Permission denied가 발생할 경우 root로 접속 )  ansible-playbook -i inventory/cluster/inventory.ini –v -b --flush-cache cluster.yml    Cluster Node 추가 및 재실행  ansible-playbook -i inventory/cluster/inventory.ini –v -b scale.yml    # inventory.ini 기준으로 재실행  ansible-playbook -i inventory/cluster/inventory.ini –v -b scale.yml --limit=node1    # node1만 추가 및 재실행    Cluster Node 중지 ( Node가 중지되면 kube-scheduler의 관리에서 제외됨 / Node status = ready -&gt; SchedulingDisabled )  ansible-playbook -i inventory/cluster/inventory.ini –v -b remove-node.yml    # inventory.ini 기준으로 중지  ansible-playbook -i inventory/cluster/inventory.ini –v -b remove-node.yml -e “node=node1,node2”    # node1, node2만 중지    Cluster Node 수동관리 설정 ( Node status = ready -&gt; SchedulingDisabled )  kubectl cordon {node name}</vt:lpstr>
      <vt:lpstr>Cluster Node 자동관리 설정 ( Node status = SchedulingDisabled -&gt; ready )  kubectl uncordon {node name}    Cluster Node 업그레이드 ( https://github.com/kubernetes-sigs/kubespray/blob/master/docs/upgrades.md )  ansible-playbook -i inventory/cluster/inventory.ini –v -b upgrade-cluster.yml -e {option}={version}    Cluster etcd, control-plane 손상시 복구  ansible-playbook -i inventory/cluster/inventory.ini –v -b recover-control-plane.yml    Cluster Node 초기화 및 삭제  ansible-playbook -i inventory/cluster/inventory.ini –v -b reset.yml</vt:lpstr>
      <vt:lpstr>Kubernetes 사용법    Cluster Node 확인  kubectl get no  kubectl get no -o wide    # 더 많은 정보를 볼 수 있음    Kubernetes Cluster 명령어  kubectl 명령어를 사용하여 내부 kubernets_apiserver와 통신   그 외 커맨드 및 옵션들은 -h를 통해 확인    Containerd 명령어  Kubernetes 1.22부터 docker Deprecated 됨에 따라 Containerd 사용  사용방법은 docker외 유사함</vt:lpstr>
      <vt:lpstr>Kubernetes 서비스 구성    Pod  실질적인 Application    Replicaset  Pod의 복제 수 관리    Deployment  Replicaset의 상위개념으로 Pod, Replicaset을 모두 관리하는 배포방식    Serviec  Pod이 외부통신 가능하도록 설정  기본적으로 L/B 적용</vt:lpstr>
      <vt:lpstr>Node Type 약어    nodes -&gt; no  service -&gt; svc  deployment -&gt; deploy  daemonset -&gt; daemonset  replicaset -&gt; rs  ingress -&gt; ing  pod -&gt; po</vt:lpstr>
      <vt:lpstr>Deployment 설정  vi deployment.yml  apiVersion: apps/v1 kind: Deployment metadata:   name: sample_deploy    # Deployment 이름   namespace: sample    # Deployment namespace / 설정하지 않으면 defaul로 셋팅   labels:     app: sample_deploy_app    # 외부와 매칭할 Deployment 라벨 ( key: value ) spec:   replicas: 2    # Pod 복제 수   strategy:     type: RollingUpdate    # Deployment 배포전략 / 그 외 다양한 전략이 있음     rollingUpdate:       maxSurge: 1       maxUnavailable: 0   selector:     matchLabels:       app: sample_pod_label_app    # Deployment와 매칭할 Pod의 라벨 ( key: value )   template:     metadata:       labels:         app: sample_pod_label_app    # 외부와 매칭할 Pod 라벨 ( key: value )     spec:       containers:         - name: sample_pod_app    # Pod 이름           image: image:version    # registry image / default: dockerhub           resources:             requests:               memory: 256Mi    # Pod 최소 메모리               cpu: 250m    # Pod 최소 CPU             limits:               memory: 512Mi    # Pod 최대 메모리               cpu: 500m    # Pod 최대 CPU           env:    # JAVA 실행 Options             - name: JAVA_OPTS               value: -XX;MetaspaceSize=288m -XX:MaxMetaspaceSize=288m -XX: +UseG1GC             - name: SPRING_PROFILES_ACTIVE               value: local             - name: SPRING_DATASOURCE_URL               value: {url}</vt:lpstr>
      <vt:lpstr>Deployment 배포  kubectl apply -f deployment.yml    Deployment 배포상태 확인  kubectl rollout status deploy -n {namespace} {deployment name}    # namespace가 default면 -n {namespace} 생략가능    Deployment Node 확인  kubectl get deploy {deployment name}  kubectl get deploy -A    # 모든 namespace의 deployment 확인    Deployment Node 제거  kubectl delete deploy {deployment name}    # 하위 Replicaset, Pod 전부다 제거 / 하위 객체를 제거하지 않기 위해서는 --cascade=false 옵션 추가</vt:lpstr>
      <vt:lpstr>Deployment 무중단 배포  kubectl set image deploy -n {namespace} {deployment name} {pod name}={image name:변경 할 version}    # namespace가 default면 -n {namespace} 생략가능    Deployment history 확인  kubectl rollout history deploy {deployment name}    Deployment revision history 확인  kubectl rollout history deploy {deployment name} --revision={revision number}    Deployment 특정 revision으로 롤백  kubectl rollout undo deploy {deployment name} --to-revision={revision number}    Deployment 바로 전revision으로 롤백  kubectl rollout undo deploy {deployment name}</vt:lpstr>
      <vt:lpstr>Service 설정  vi service.yml  apiVersion: v1 kind: Service metadata:   name: sample_service    # Service 이름 spec:   selector:     app: sample_pod_label_app    # Service와 매칭할 Pod의 라벨 ( key: value )   ports:     - port: 8080    # Service port       targetPort: 8010    # 실제 Pod의 port / Service port -&gt; targetPort / 설정하지 않으면 port와 동일하게 셋팅</vt:lpstr>
      <vt:lpstr>Service 배포  kubectl apply -f service.yml    Serivce 배포상태 확인  kubectl rollout status svc -n {namespace} {service name}    # namespace가 default면 -n {namespace} 생략가능    Service Node 확인  kubectl get svc -n {namespace} {service name}  kubectl get svc -A    # 모든 namespace의 service 확인    Service Node 제거  kubectl delete svc {service name}</vt:lpstr>
      <vt:lpstr>Service 외부노출    기본적으로 Service는 내부통신만 가능하기때문에 외부통신을 하기위해서는 아래와 같은 설정을 해야한다.  vi service.yml  apiVersion: v1 kind: Service metadata:   name: sample_service spec:   selector:     app: sample_pod_label_app   ports:     - port: 8080       targetPort: 8010       nodePort: 31000    # 31000 외부통신 port open / NodePort 범위는 30000-32767   type: NodePort    # default는 ClusterIP(내부통신), NodePort(외부통신)로 설정    NodePort 단점  서비스 Domain의 L/B 한계</vt:lpstr>
      <vt:lpstr>Ingress 내부통신                                      </vt:lpstr>
      <vt:lpstr>Ingress 설치  addons.yml 에서 ingress_nginx_enabled: true 로 설정하면 ingress-nginx-controller가 자동으로 설치된다.  ansible방식으로 설치가 되기때문에 ingress-nginx service는 daemonset으로 구성 및  cluster의 worker node마다 ingress-nginx-controller(master node의 worker pod)할당 &lt; - &gt; nginx-ingress-controller(worker node) 연결관계로 구성된다.    Ingress 설정  Ingress는 Daemonset으로 구동되기 때문에 별도의 설치없이 Ingress Rule만 설정하면 된다.  vi ingress.yml  apiVersion: networking.k8s.io/v1    # kubernetes v1.22 이후부터는 networking.k8s.io/v1, v1.22 이전 version은 extensions/v1beta1 사용 kind: Ingress metadata:   name: ingress-service    # Ingress 이름   namespace:    # Ingress namespace / 설정하지 않으면 defaul로 셋팅 -&gt; 단, ingress와 service는 같은 namespace이어야 한다. spec:   rules:     - host: kube.com    # 접근 Domain       http:         paths:           - pathType: Prefix    # Path 매칭여부             path: /    # 접근경로 / ‘/’는 모든 접근경로             backend:               service:                 name: sample_service    # L/B대상 Service 이름                 port:                   number: 8080    # Service Port</vt:lpstr>
      <vt:lpstr>Ingress 배포  kubectl apply -f ingress.yml    Ingress Node 확인  각 worker node마다 ingress-nginx-controller가 구성되기 때문에 ingress 접근 ip는 각 worker node의 ip이다.  kubectl get ing -n {namespace} {ingress name}  kubectl get ing -A    # 모든 namespace의 ingress 확인    Ingress Node 제거  kubectl delete ing {ingress name}</vt:lpstr>
      <vt:lpstr>로그 수집 ( 단순 Log 보관 내용이기에 PV, PVC에 대해서는 생략한다. )  kubernetes는 Pod의 Log를 /var/log/pods에 저장한다.  Pod은 기본적으로 Log에 대해 EmptyDir(휘발성)로 관리하기 때문에 해당 Pod이 제거되면 Log들도 제거된다.  그렇기 때문에 Volume Mount로 관리해야 한다. ( 설정파일 수정 후 재실행 )</vt:lpstr>
      <vt:lpstr>WAS Log Volume Mount  vi deployment.yml  apiVersion: apps/v1 kind: Deployment metadata:   name: sample_deploy   namespace: sample   labels:     app: sample_deploy_app spec:   replicas: 2   strategy:     type: RollingUpdate     rollingUpdate:       maxSurge: 1       maxUnavailable: 0   selector:     matchLabels:       app: sample_pod_label_app   template:     metadata:       labels:         app: sample_pod_label_app     spec:       containers:         - name: sample_pod_app           image: image:version           resources:             requests:               memory: 256Mi               cpu: 250m             limits:               memory: 512Mi               cpu: 500m            ~ 생략 ~            volumeMounts:    # Pod 생성시 해당 mountPath는 root권한으로 생성             - mountPath: /was/log    # Mount할 Pod 내부 경로               name: was_log    # Mount할 Volume 이름     volumes:       - name: was_log    # Volume 이름         hostPath:    # Local Volume 설정           path: /data    # Local Volume 경로 -&gt; 해당 경로가 없으면 Error           type: Directory    # Path에 대한 정책</vt:lpstr>
      <vt:lpstr>Web Log Volume Mount   vi /etc/kubernetes/addons/ingress_nginx/ds-ingress-nginx-controller.yml -&gt; daemonset ingress-nginx service 설정내용  apiVersion: apps/v1 kind: DaemonSet metadata:   name: ingress-nginx-controller   namespace: ingress-nginx   labels:     app.kubernetes.io/name: ingress-nginx     app.kubernetes.io/part-of: ingress-nginx spec:   selector:     matchLabels:       app.kubernetes.io/name: ingress-nginx       app.kubernetes.io/part-of: ingress-nginx      ~ 생략 ~      initContainers:    # Container 생성전 Init / Init 후 제거됨       - name: ingress-nginx-controller-weblog-permission    # busybox 이름         image: busybox         command: [“chown”, “101:101”, “/var/log/nginx/logs”]    # registry.k8s.io/ingress-nginx/controller는 www-data(101) 권한으로 설치된다.                                                                                   # VolumeMount는 root권한으로 mountPath가 생성되는데 nginx에서 log save시                                                                                   # www-data 권한으로 root directory에 write가 불가능하기에  permission denied 발생                                                                                   # Container 생성 전 MountPath에 대한 접근권한 변경 (root -&gt; www-data)         volumeMounts:           - mountPath: /var/log/nginx/logs    # Init시 Mount할 Pod 내부 경로             name: web_log    # Init시 Mount할 Volume 이름     containers:       - name: ingress-nginx-controller         image: registry.k8s.io/ingress-nginx/controller:v1.2.1        ~ 생략 ~          volumeMounts:    # Pod 생성시 해당 mountPath는 root권한으로 생성           - mountPath: /var/log/nginx/logs    # Mount할 Pod 내부 경로             name: web_log    # Mount할 Volume 이름     volumes:       - name: web_log    # Volume 이름         hostPath:    # Local Volume 설정           path: /data/web    # Local Volume 경로 -&gt; 해당 경로가 없으면 Error           type: Directory    # Path에 대한 정책</vt:lpstr>
      <vt:lpstr>Ingress Annotation 설정  vi ingress.yml  apiVersion: networking.k8s.io/v1 kind: Ingress metadata:   name: ingress-service   namespace:   annotations:     nginx.ingress.kubernetes.io/server-snippet: |    # nginx server block 내부 설정       add_header X-XSS-Protection “1; mode=block”;       add_header X-Content-Type-Options nosniff;       add_header X-Frame-Options SAMEORIGIN;       add_header Strict-Transport-Security max-age=31536000;        access_log /var/log/nginx/logs/access.log combined; spec:   rules:     - host: kube.com       http:         paths:           - pathType: Prefix             path: /             backend:               service:                 name: sample_service                 port:                   number: 8080    # Service Port</vt:lpstr>
      <vt:lpstr>Dashboard 설치  addons.yml 에서 dashboard_enabled: true 로 설정하면 kubernetes-dashboard가 자동으로 설치된다.    Dashboard 설정  vi /etc/kubernetes/dashboard.yml  ~ 생략 ~  # ------------------- Dashboard Service ------------------- #  kind: Service apiVersion: v1 metadata:   labels:     k8s-app: kubernetes-dashboard   name: kubernetes-dashboard   namespace: kube-system spec:   ports:     - port: 443       targetPort: 8443       nodePort: 31000    # 31000 외부통신 port open / NodePort 범위는 30000-32767   selector:     k8s-app: kubernetes-dashboard   type: NodePort    # default는 ClusterIP(내부통신), NodePort(외부통신)로 설정    또는 namespace: kube-system인 ingress rule생성 후 kubernetes-dashboard service 연결</vt:lpstr>
      <vt:lpstr>Dashboard Token  Dashboard는 로그인시 Service Token이 필요하다.  kubectl -n kube-system describe secret $(kubectl -n kube-system get secret | grep deploy | awk '{print $1}')    # Deployment의 Token    Dashboard Token Login Skip  vi /etc/kubernetes/dashboard.yml  ~ 생략 ~  # ------------------- Dashboard Deployment ------------------- #  kind: Deployment apiVersion: apps/v1 metadata:   labels:     k8s-app: kubernetes-dashboard   name: kubernetes-dashboard   namespace: kube-system  ~ 생략 ~        args:         - --namespace=kube-system         - --auto-generate-certificates         # - --authentication-mode=token    # 주석처리         - --enable-skip-login    # Token 입력없이 로그인 / Skip 버튼 생성</vt:lpstr>
      <vt:lpstr>기타   vsftpd 설치  yum -y install vsftpd  firewall-cmd  --permanent –add-port=21/tcp firewall-cmd  --permanent –add-service=ftp firewall-cmd  --reload  vi /etc/vsftpd/vsftpd.conf  anonymous_enable=NO  local_enable=YES    service vsftpd restart  ps -ef | grep vsftpd    # vsftpd service 확인</vt:lpstr>
      <vt:lpstr>Spring Boot jib  Maven Build시 결과물을 Docker Image로 Build 후 Registry에 Push  &lt;plugin&gt;   &lt;groupId&gt;com.google.cloud.tools&lt;/groupId&gt;   &lt;artifactId&gt;jib-maven-plugin&lt;/artifactId&gt;   &lt;version&gt;3.2.1&lt;/version&gt;   &lt;configuration&gt;     &lt;to&gt;       &lt;image&gt;{Registry Host}:{Port}/{image name}:{version}&lt;/image&gt;       &lt;auth&gt;    # Private Registry 같이 계정정보가 없는경우 생략         &lt;username&gt;{ID}&lt;/username&gt;         &lt;password&gt;{PASSWORD}&lt;/password&gt;       &lt;/auth&gt;     &lt;/to&gt;     &lt;allowInsecureRegistries&gt;true&lt;/allowInsecureRegistries&gt;    # Private Registry 같이 http통신만할 경우 설정 / default: false (https만 허용)   &lt;/configuration&gt;   &lt;executions&gt;     &lt;execution&gt;       &lt;phase&gt;package&lt;/phase&gt;       &lt;goals&gt;         &lt;goal&gt;build&lt;/goal&gt;       &lt;/goals&gt;     &lt;/execution&gt;   &lt;/executions&gt; &lt;/plugin&gt;  그 외 설정들은 가이드 참고  </vt:lpstr>
      <vt:lpstr>Private Registry  DockerHub, Github등 Public Registry를 사용하지 않고 Private 환경의 Registry 직접구현    docker registry 설치  yum -y install docker    # docker가 설치되어있으면 생략  docker pull registry    # docker registry image pull  docker run --name registry -d -p 5000:5000 -v /localPath:/var/lib/registry/docker/registry/v2 registry    # port는 변경가능  docker ps    # registry process 확인 / {Server IP}:{Port}/{image name}:{version} 로 Registry에 image push    Containerd insecure-registries 수정 (https 통신이면 생략)  vi inventory/cluster/group_vars/all/containerd.yml  containerd_insecure_registries:   “Request Host”: “Endpoint Host”    # ex) “192.168.123.456:5000”: “http://192.168.123.456:5000”    vi /etc/containerd/config.toml    # 각 노드 Containerd 설정 확인 (해당 설정파일은 Kubernets Cluster 배포시 생성)  [plugins."io.containerd.grpc.v1.cri".registry.mirrors."192.168.123.456:5000"]   endpoint = ["http://192.168.123.456:5000"] [plugins."io.containerd.grpc.v1.cri".registry.configs."192.168.123.456:5000".tls]   insecure_skip_verify = true    Kubernets Cluster reset -&gt; Cluster 배포가 아닌 Cluster 재배포 했을경우 Containerd 설정이 안될수도 있음  각 노드 Containerd 재시작  service containerd restart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mino</dc:creator>
  <cp:lastModifiedBy>mino</cp:lastModifiedBy>
  <cp:revision>111</cp:revision>
  <dcterms:created xsi:type="dcterms:W3CDTF">2022-06-24T05:23:11Z</dcterms:created>
  <dcterms:modified xsi:type="dcterms:W3CDTF">2022-07-20T04:17:40Z</dcterms:modified>
</cp:coreProperties>
</file>