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67" r:id="rId15"/>
    <p:sldId id="270" r:id="rId16"/>
    <p:sldId id="273" r:id="rId17"/>
    <p:sldId id="272" r:id="rId18"/>
    <p:sldId id="269" r:id="rId19"/>
    <p:sldId id="271" r:id="rId20"/>
    <p:sldId id="274" r:id="rId21"/>
    <p:sldId id="276" r:id="rId22"/>
    <p:sldId id="277" r:id="rId23"/>
    <p:sldId id="278" r:id="rId24"/>
    <p:sldId id="279" r:id="rId25"/>
    <p:sldId id="280" r:id="rId26"/>
    <p:sldId id="281" r:id="rId27"/>
    <p:sldId id="282" r:id="rId28"/>
    <p:sldId id="283" r:id="rId29"/>
    <p:sldId id="284" r:id="rId30"/>
    <p:sldId id="287" r:id="rId3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2022-07-18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2022-07-18</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외 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a:t>
            </a:r>
            <a:r>
              <a:rPr lang="en-US" altLang="ko-KR" sz="1000" dirty="0" err="1" smtClean="0"/>
              <a:t>daemonset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a:t>}</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Tree>
    <p:extLst>
      <p:ext uri="{BB962C8B-B14F-4D97-AF65-F5344CB8AC3E}">
        <p14:creationId xmlns:p14="http://schemas.microsoft.com/office/powerpoint/2010/main" val="419647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err="1" smtClean="0"/>
              <a:t>defaul</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resources:</a:t>
            </a:r>
            <a:br>
              <a:rPr lang="en-US" altLang="ko-KR" sz="1000" dirty="0" smtClean="0"/>
            </a:br>
            <a:r>
              <a:rPr lang="en-US" altLang="ko-KR" sz="1000" dirty="0" smtClean="0"/>
              <a:t>            requests:</a:t>
            </a:r>
            <a:br>
              <a:rPr lang="en-US" altLang="ko-KR" sz="1000" dirty="0" smtClean="0"/>
            </a:br>
            <a:r>
              <a:rPr lang="en-US" altLang="ko-KR" sz="1000" dirty="0" smtClean="0"/>
              <a:t>              memory: 256Mi</a:t>
            </a:r>
            <a:br>
              <a:rPr lang="en-US" altLang="ko-KR" sz="1000" dirty="0" smtClean="0"/>
            </a:br>
            <a:r>
              <a:rPr lang="en-US" altLang="ko-KR" sz="1000" dirty="0" smtClean="0"/>
              <a:t>              </a:t>
            </a:r>
            <a:r>
              <a:rPr lang="en-US" altLang="ko-KR" sz="1000" dirty="0" err="1" smtClean="0"/>
              <a:t>cpu</a:t>
            </a:r>
            <a:r>
              <a:rPr lang="en-US" altLang="ko-KR" sz="1000" dirty="0" smtClean="0"/>
              <a:t>: 250m</a:t>
            </a:r>
            <a:br>
              <a:rPr lang="en-US" altLang="ko-KR" sz="1000" dirty="0" smtClean="0"/>
            </a:br>
            <a:r>
              <a:rPr lang="en-US" altLang="ko-KR" sz="1000" dirty="0" smtClean="0"/>
              <a:t>            limits:</a:t>
            </a:r>
            <a:br>
              <a:rPr lang="en-US" altLang="ko-KR" sz="1000" dirty="0" smtClean="0"/>
            </a:br>
            <a:r>
              <a:rPr lang="en-US" altLang="ko-KR" sz="1000" dirty="0" smtClean="0"/>
              <a:t>              memory: 512Mi</a:t>
            </a:r>
            <a:br>
              <a:rPr lang="en-US" altLang="ko-KR" sz="1000" dirty="0" smtClean="0"/>
            </a:br>
            <a:r>
              <a:rPr lang="en-US" altLang="ko-KR" sz="1000" dirty="0" smtClean="0"/>
              <a:t>              </a:t>
            </a:r>
            <a:r>
              <a:rPr lang="en-US" altLang="ko-KR" sz="1000" dirty="0" err="1" smtClean="0"/>
              <a:t>cpu</a:t>
            </a:r>
            <a:r>
              <a:rPr lang="en-US" altLang="ko-KR" sz="1000" dirty="0" smtClean="0"/>
              <a:t>: 500m</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“101:101”,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image: registry.k8s.io/ingress-</a:t>
            </a:r>
            <a:r>
              <a:rPr lang="en-US" altLang="ko-KR" sz="1000" dirty="0" err="1" smtClean="0"/>
              <a:t>nginx</a:t>
            </a:r>
            <a:r>
              <a:rPr lang="en-US" altLang="ko-KR" sz="1000" dirty="0" smtClean="0"/>
              <a:t>/controller:v1.2.1</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X-Content-Type-Options </a:t>
            </a:r>
            <a:r>
              <a:rPr lang="en-US" altLang="ko-KR" sz="1000" dirty="0" err="1" smtClean="0"/>
              <a:t>nosniff</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X-Frame-Options SAMEORIGIN;</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Strict-Transport-Security max-age=31536000;</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a:t>Push</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&lt;goal&gt;build&lt;/goal&gt;</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docker</a:t>
            </a:r>
            <a:r>
              <a:rPr lang="en-US" altLang="ko-KR" sz="1000" b="1" dirty="0" smtClean="0"/>
              <a:t> registry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yum -y install </a:t>
            </a:r>
            <a:r>
              <a:rPr lang="en-US" altLang="ko-KR" sz="1000" dirty="0" err="1" smtClean="0"/>
              <a:t>docker</a:t>
            </a:r>
            <a:r>
              <a:rPr lang="en-US" altLang="ko-KR" sz="1000" dirty="0" smtClean="0"/>
              <a:t>    # </a:t>
            </a:r>
            <a:r>
              <a:rPr lang="en-US" altLang="ko-KR" sz="1000" dirty="0" err="1" smtClean="0"/>
              <a:t>docker</a:t>
            </a:r>
            <a:r>
              <a:rPr lang="ko-KR" altLang="en-US" sz="1000" dirty="0" smtClean="0"/>
              <a:t>가 설치되어있으면 생략</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docker</a:t>
            </a:r>
            <a:r>
              <a:rPr lang="en-US" altLang="ko-KR" sz="1000" dirty="0" smtClean="0"/>
              <a:t> pull registry    # </a:t>
            </a:r>
            <a:r>
              <a:rPr lang="en-US" altLang="ko-KR" sz="1000" dirty="0" err="1" smtClean="0"/>
              <a:t>docker</a:t>
            </a:r>
            <a:r>
              <a:rPr lang="en-US" altLang="ko-KR" sz="1000" dirty="0" smtClean="0"/>
              <a:t> registry image pull</a:t>
            </a:r>
            <a:br>
              <a:rPr lang="en-US" altLang="ko-KR" sz="1000" dirty="0" smtClean="0"/>
            </a:br>
            <a:r>
              <a:rPr lang="en-US" altLang="ko-KR" sz="1000" dirty="0"/>
              <a:t/>
            </a:r>
            <a:br>
              <a:rPr lang="en-US" altLang="ko-KR" sz="1000" dirty="0"/>
            </a:br>
            <a:r>
              <a:rPr lang="en-US" altLang="ko-KR" sz="1000" dirty="0" err="1" smtClean="0"/>
              <a:t>docker</a:t>
            </a:r>
            <a:r>
              <a:rPr lang="en-US" altLang="ko-KR" sz="1000" dirty="0" smtClean="0"/>
              <a:t> run --name registry -d -p 5000:5000 -v /</a:t>
            </a:r>
            <a:r>
              <a:rPr lang="en-US" altLang="ko-KR" sz="1000" dirty="0" err="1" smtClean="0"/>
              <a:t>localPath</a:t>
            </a:r>
            <a:r>
              <a:rPr lang="en-US" altLang="ko-KR" sz="1000" dirty="0" smtClean="0"/>
              <a:t>:/</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registry    # port</a:t>
            </a:r>
            <a:r>
              <a:rPr lang="ko-KR" altLang="en-US" sz="1000" dirty="0" smtClean="0"/>
              <a:t>는 변경가능</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docker</a:t>
            </a:r>
            <a:r>
              <a:rPr lang="en-US" altLang="ko-KR" sz="1000" dirty="0" smtClean="0"/>
              <a:t> </a:t>
            </a:r>
            <a:r>
              <a:rPr lang="en-US" altLang="ko-KR" sz="1000" dirty="0" err="1" smtClean="0"/>
              <a:t>ps</a:t>
            </a:r>
            <a:r>
              <a:rPr lang="en-US" altLang="ko-KR" sz="1000" dirty="0" smtClean="0"/>
              <a:t>    # registry process</a:t>
            </a:r>
            <a:r>
              <a:rPr lang="ko-KR" altLang="en-US" sz="1000" dirty="0" smtClean="0"/>
              <a:t> 확인 </a:t>
            </a:r>
            <a:r>
              <a:rPr lang="en-US" altLang="ko-KR" sz="1000" dirty="0" smtClean="0"/>
              <a:t>/ {Server IP}:{Port}/</a:t>
            </a:r>
            <a:r>
              <a:rPr lang="en-US" altLang="ko-KR" sz="1000" dirty="0"/>
              <a:t>{image name}:{version</a:t>
            </a:r>
            <a:r>
              <a:rPr lang="en-US" altLang="ko-KR" sz="1000" dirty="0" smtClean="0"/>
              <a:t>} </a:t>
            </a:r>
            <a:r>
              <a:rPr lang="ko-KR" altLang="en-US" sz="1000" dirty="0" smtClean="0"/>
              <a:t>로 </a:t>
            </a:r>
            <a:r>
              <a:rPr lang="en-US" altLang="ko-KR" sz="1000" dirty="0" smtClean="0"/>
              <a:t>Registry</a:t>
            </a:r>
            <a:r>
              <a:rPr lang="ko-KR" altLang="en-US" sz="1000" dirty="0" smtClean="0"/>
              <a:t>에 </a:t>
            </a:r>
            <a:r>
              <a:rPr lang="en-US" altLang="ko-KR" sz="1000" dirty="0" smtClean="0"/>
              <a:t>image</a:t>
            </a:r>
            <a:r>
              <a:rPr lang="ko-KR" altLang="en-US" sz="1000" dirty="0" smtClean="0"/>
              <a:t> </a:t>
            </a:r>
            <a:r>
              <a:rPr lang="en-US" altLang="ko-KR" sz="1000" dirty="0" smtClean="0"/>
              <a:t>push</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Containerd</a:t>
            </a:r>
            <a:r>
              <a:rPr lang="en-US" altLang="ko-KR" sz="1000" b="1" dirty="0" smtClean="0"/>
              <a:t> insecure-registries </a:t>
            </a:r>
            <a:r>
              <a:rPr lang="ko-KR" altLang="en-US" sz="1000" b="1" dirty="0" smtClean="0"/>
              <a:t>수정 </a:t>
            </a:r>
            <a:r>
              <a:rPr lang="en-US" altLang="ko-KR" sz="1000" b="1" dirty="0" smtClean="0"/>
              <a:t>(https </a:t>
            </a:r>
            <a:r>
              <a:rPr lang="ko-KR" altLang="en-US" sz="1000" b="1" dirty="0" smtClean="0"/>
              <a:t>통신이면 생략</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Host”    # ex) “192.168.123.456:5000”: “http://192.168.123.456:5000”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192.168.123.456:5000</a:t>
            </a:r>
            <a:r>
              <a:rPr lang="en-US" altLang="ko-KR" sz="1000" dirty="0"/>
              <a:t>"]</a:t>
            </a:r>
            <a:br>
              <a:rPr lang="en-US" altLang="ko-KR" sz="1000" dirty="0"/>
            </a:br>
            <a:r>
              <a:rPr lang="en-US" altLang="ko-KR" sz="1000" dirty="0" smtClean="0"/>
              <a:t>  endpoint </a:t>
            </a:r>
            <a:r>
              <a:rPr lang="en-US" altLang="ko-KR" sz="1000" dirty="0"/>
              <a:t>= ["http://</a:t>
            </a:r>
            <a:r>
              <a:rPr lang="en-US" altLang="ko-KR" sz="1000" dirty="0" smtClean="0"/>
              <a:t>192.168.123.456:5000</a:t>
            </a:r>
            <a:r>
              <a:rPr lang="en-US" altLang="ko-KR" sz="1000" dirty="0"/>
              <a:t>"]</a:t>
            </a:r>
            <a:br>
              <a:rPr lang="en-US" altLang="ko-KR" sz="1000" dirty="0"/>
            </a:br>
            <a:r>
              <a:rPr lang="en-US" altLang="ko-KR" sz="1000" dirty="0" smtClean="0"/>
              <a:t>[</a:t>
            </a:r>
            <a:r>
              <a:rPr lang="en-US" altLang="ko-KR" sz="1000" dirty="0"/>
              <a:t>plugins."io.containerd.grpc.v1.cri".registry.configs."</a:t>
            </a:r>
            <a:r>
              <a:rPr lang="en-US" altLang="ko-KR" sz="1000" dirty="0" smtClean="0"/>
              <a:t>192.168.123.456:5000</a:t>
            </a:r>
            <a:r>
              <a:rPr lang="en-US" altLang="ko-KR" sz="1000" dirty="0"/>
              <a:t>".tls]</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배포가 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ko-KR" altLang="en-US" sz="1000" dirty="0" err="1" smtClean="0"/>
              <a:t>노드</a:t>
            </a:r>
            <a:r>
              <a:rPr lang="ko-KR" altLang="en-US" sz="1000" dirty="0" smtClean="0"/>
              <a:t> </a:t>
            </a:r>
            <a:r>
              <a:rPr lang="en-US" altLang="ko-KR" sz="1000" dirty="0" err="1" smtClean="0"/>
              <a:t>Containerd</a:t>
            </a:r>
            <a:r>
              <a:rPr lang="en-US" altLang="ko-KR" sz="1000" dirty="0" smtClean="0"/>
              <a:t> </a:t>
            </a:r>
            <a:r>
              <a:rPr lang="ko-KR" altLang="en-US" sz="1000"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 Default</a:t>
            </a:r>
            <a:r>
              <a:rPr lang="ko-KR" altLang="en-US" sz="1000" dirty="0" smtClean="0"/>
              <a:t>로 </a:t>
            </a:r>
            <a:r>
              <a:rPr lang="en-US" altLang="ko-KR" sz="1000" dirty="0" smtClean="0"/>
              <a:t>~/.</a:t>
            </a:r>
            <a:r>
              <a:rPr lang="en-US" altLang="ko-KR" sz="1000" dirty="0" err="1" smtClean="0"/>
              <a:t>ssh</a:t>
            </a:r>
            <a:r>
              <a:rPr lang="ko-KR" altLang="en-US" sz="1000" dirty="0" smtClean="0"/>
              <a:t>에 생성됨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smtClean="0"/>
              <a:t>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a:t>
            </a:r>
            <a:r>
              <a:rPr lang="ko-KR" altLang="en-US" sz="1000" b="1" dirty="0" smtClean="0"/>
              <a:t>소요 </a:t>
            </a:r>
            <a:r>
              <a:rPr lang="en-US" altLang="ko-KR" sz="1000" b="1" dirty="0" smtClean="0"/>
              <a:t>-&gt; non root</a:t>
            </a:r>
            <a:r>
              <a:rPr lang="ko-KR" altLang="en-US" sz="1000" b="1" dirty="0" smtClean="0"/>
              <a:t>권한은 </a:t>
            </a:r>
            <a:r>
              <a:rPr lang="en-US" altLang="ko-KR" sz="1000" b="1" dirty="0" smtClean="0"/>
              <a:t>--become-user {</a:t>
            </a:r>
            <a:r>
              <a:rPr lang="en-US" altLang="ko-KR" sz="1000" b="1" dirty="0" err="1" smtClean="0"/>
              <a:t>exec_id</a:t>
            </a:r>
            <a:r>
              <a:rPr lang="en-US" altLang="ko-KR" sz="1000" b="1" dirty="0" smtClean="0"/>
              <a:t>} -u {</a:t>
            </a:r>
            <a:r>
              <a:rPr lang="en-US" altLang="ko-KR" sz="1000" b="1" dirty="0" err="1" smtClean="0"/>
              <a:t>exec_id</a:t>
            </a:r>
            <a:r>
              <a:rPr lang="en-US" altLang="ko-KR" sz="1000" b="1" dirty="0" smtClean="0"/>
              <a:t>} </a:t>
            </a:r>
            <a:r>
              <a:rPr lang="ko-KR" altLang="en-US" sz="1000" b="1" dirty="0" smtClean="0"/>
              <a:t>옵션 추가</a:t>
            </a:r>
            <a:r>
              <a:rPr lang="en-US" altLang="ko-KR" sz="1000" b="1" dirty="0" smtClean="0"/>
              <a:t>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r>
              <a:rPr lang="en-US" altLang="ko-KR" sz="1000" dirty="0" smtClean="0"/>
              <a:t>}</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a:t>
            </a:r>
            <a:r>
              <a:rPr lang="en-US" altLang="ko-KR" sz="1000" b="1" dirty="0" smtClean="0"/>
              <a:t>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-b -v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5896</TotalTime>
  <Words>129</Words>
  <Application>Microsoft Office PowerPoint</Application>
  <PresentationFormat>와이드스크린</PresentationFormat>
  <Paragraphs>64</Paragraphs>
  <Slides>30</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30</vt:i4>
      </vt:variant>
    </vt:vector>
  </HeadingPairs>
  <TitlesOfParts>
    <vt:vector size="33" baseType="lpstr">
      <vt:lpstr>맑은 고딕</vt:lpstr>
      <vt:lpstr>Arial</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Default로 ~/.ssh에 생성됨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root권한 필수 및 memory는 2GB이상. 대략 20분 소요 -&gt; non root권한은 --become-user {exec_id} -u {exec_id} 옵션 추가 )  ansible-playbook -i inventory/cluster/inventory.ini -b -v --flush-cache cluster.yml    Cluster Node 추가 및 재실행  ansible-playbook -i inventory/cluster/inventory.ini -b -v scale.yml    # inventory.ini 기준으로 재실행  ansible-playbook -i inventory/cluster/inventory.ini -b -v scale.yml --limit=node1    # node1만 추가 및 재실행    Cluster Node 중지 ( Node가 중지되면 kube-scheduler의 관리에서 제외됨 / Node status = ready -&gt; SchedulingDisabled )  ansible-playbook -i inventory/cluster/inventory.ini -b -v remove-node.yml    # inventory.ini 기준으로 중지  ansible-playbook -i inventory/cluster/inventory.ini -b -v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-b -v upgrade-cluster.yml -e {option}={version}    Cluster etcd, control-plane 손상시 복구  ansible-playbook -i inventory/cluster/inventory.ini -b -v recover-control-plane.yml    Cluster Node 초기화 및 삭제  ansible-playbook -i inventory/cluster/inventory.ini -b -v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docker외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daemonset  replicaset -&gt; rs  ingress -&gt; ing  pod -&gt; po</vt:lpstr>
      <vt:lpstr>Deployment 설정  vi deployment.yml  apiVersion: apps/v1 kind: Deployment metadata:   name: sample_deploy    # Deployment 이름   namespace: sample    # Deployment namespace / 설정하지 않으면 defaul로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resources:             requests:               memory: 256Mi               cpu: 250m             limits:               memory: 512Mi               cpu: 500m            ~ 생략 ~            volumeMounts:    # Pod 생성시 해당 mountPath는 root권한으로 생성             - mountPath: /was/log    # Mount할 Pod 내부 경로               name: was_log    # Mount할 Volume 이름     volumes:       - name: was_log    # Volume 이름         hostPath:    # Local Volume 설정           path: /data    # Local Volume 경로 -&gt; 해당 경로가 없으면 Error           type: Directory    # Path에 대한 정책</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“101:101”,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image: registry.k8s.io/ingress-nginx/controller:v1.2.1        ~ 생략 ~          volumeMounts:    # Pod 생성시 해당 mountPath는 root권한으로 생성           - mountPath: /var/log/nginx/logs    # Mount할 Pod 내부 경로             name: web_log    # Mount할 Volume 이름     volumes:       - name: web_log    # Volume 이름         hostPath:    # Local Volume 설정           path: /data/web    # Local Volume 경로 -&gt; 해당 경로가 없으면 Error           type: Directory    # Path에 대한 정책</vt:lpstr>
      <vt:lpstr>Ingress Annotation 설정  vi ingress.yml  apiVersion: networking.k8s.io/v1 kind: Ingress metadata:   name: ingress-service   namespace:   annotations:     nginx.ingress.kubernetes.io/server-snippet: |    # nginx server block 내부 설정       add_header X-XSS-Protection “1; mode=block”;       add_header X-Content-Type-Options nosniff;       add_header X-Frame-Options SAMEORIGIN;       add_header Strict-Transport-Security max-age=31536000;        access_log /var/log/nginx/logs/access.log combined; spec:   rules:     - host: kube.com       http:         paths:           - pathType: Prefix             path: /             backend:               service:                 name: sample_service                 port:                   number: 8080    # Service Port</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lpstr>Spring Boot jib  Maven Build시 결과물을 Docker Image로 Build 후 Registry에 Push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&lt;goals&gt;         &lt;goal&gt;build&lt;/goal&gt;       &lt;/goals&gt;     &lt;/execution&gt;   &lt;/executions&gt; &lt;/plugin&gt;  그 외 설정들은 가이드 참고  </vt:lpstr>
      <vt:lpstr>Private Registry  DockerHub, Github등 Public Registry를 사용하지 않고 Private 환경의 Registry 직접구현    docker registry 설치  yum -y install docker    # docker가 설치되어있으면 생략  docker pull registry    # docker registry image pull  docker run --name registry -d -p 5000:5000 -v /localPath:/var/lib/registry/docker/registry/v2 registry    # port는 변경가능  docker ps    # registry process 확인 / {Server IP}:{Port}/{image name}:{version} 로 Registry에 image push    Containerd insecure-registries 수정 (https 통신이면 생략)  vi inventory/cluster/group_vars/all/containerd.yml  containerd_insecure_registries:   “Request Host”: “Endpoint Host”    # ex) “192.168.123.456:5000”: “http://192.168.123.456:5000”    vi /etc/containerd/config.toml    # 각 노드 Containerd 설정 확인 (해당 설정파일은 Kubernets Cluster 배포시 생성)  [plugins."io.containerd.grpc.v1.cri".registry.mirrors."192.168.123.456:5000"]   endpoint = ["http://192.168.123.456:5000"] [plugins."io.containerd.grpc.v1.cri".registry.configs."192.168.123.456:5000".tls]   insecure_skip_verify = true    Kubernets Cluster reset -&gt; Cluster 배포가 아닌 Cluster 재배포 했을경우 Containerd 설정이 안될수도 있음  각 노드 Containerd 재시작  service containerd restart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103</cp:revision>
  <dcterms:created xsi:type="dcterms:W3CDTF">2022-06-24T05:23:11Z</dcterms:created>
  <dcterms:modified xsi:type="dcterms:W3CDTF">2022-07-18T06:01:01Z</dcterms:modified>
</cp:coreProperties>
</file>