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 root</a:t>
            </a:r>
            <a:r>
              <a:rPr lang="ko-KR" altLang="en-US" sz="1000" b="1" dirty="0" smtClean="0"/>
              <a:t>권한은 </a:t>
            </a:r>
            <a:r>
              <a:rPr lang="en-US" altLang="ko-KR" sz="1000" b="1" dirty="0" smtClean="0"/>
              <a:t>-b </a:t>
            </a:r>
            <a:r>
              <a:rPr lang="ko-KR" altLang="en-US" sz="1000" b="1" dirty="0" smtClean="0"/>
              <a:t>옵션 </a:t>
            </a:r>
            <a:r>
              <a:rPr lang="ko-KR" altLang="en-US" sz="1000" b="1" dirty="0" smtClean="0"/>
              <a:t>추가</a:t>
            </a: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접속</a:t>
            </a:r>
            <a:r>
              <a:rPr lang="en-US" altLang="ko-KR" sz="1000" b="1" dirty="0" smtClean="0"/>
              <a:t>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a:t>
            </a:r>
            <a:r>
              <a:rPr lang="en-US" altLang="ko-KR" sz="1000" dirty="0" smtClean="0"/>
              <a:t>-</a:t>
            </a:r>
            <a:r>
              <a:rPr lang="en-US" altLang="ko-KR" sz="1000" dirty="0" smtClean="0"/>
              <a:t>v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5899</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 root권한은 -b 옵션 추가. 단 sudo 권한이 없거나 sudo로 Permission denied가 발생할 경우 root로 접속 )  ansible-playbook -i inventory/cluster/inventory.ini -v --flush-cache cluster.yml    Cluster Node 추가 및 재실행  ansible-playbook -i inventory/cluster/inventory.ini -v scale.yml    # inventory.ini 기준으로 재실행  ansible-playbook -i inventory/cluster/inventory.ini -v scale.yml --limit=node1    # node1만 추가 및 재실행    Cluster Node 중지 ( Node가 중지되면 kube-scheduler의 관리에서 제외됨 / Node status = ready -&gt; SchedulingDisabled )  ansible-playbook -i inventory/cluster/inventory.ini -v remove-node.yml    # inventory.ini 기준으로 중지  ansible-playbook -i inventory/cluster/inventory.ini -v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upgrade-cluster.yml -e {option}={version}    Cluster etcd, control-plane 손상시 복구  ansible-playbook -i inventory/cluster/inventory.ini -v recover-control-plane.yml    Cluster Node 초기화 및 삭제  ansible-playbook -i inventory/cluster/inventory.ini -v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105</cp:revision>
  <dcterms:created xsi:type="dcterms:W3CDTF">2022-06-24T05:23:11Z</dcterms:created>
  <dcterms:modified xsi:type="dcterms:W3CDTF">2022-07-19T06:03:00Z</dcterms:modified>
</cp:coreProperties>
</file>