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91" r:id="rId15"/>
    <p:sldId id="267" r:id="rId16"/>
    <p:sldId id="270" r:id="rId17"/>
    <p:sldId id="273" r:id="rId18"/>
    <p:sldId id="272" r:id="rId19"/>
    <p:sldId id="269" r:id="rId20"/>
    <p:sldId id="271" r:id="rId21"/>
    <p:sldId id="274" r:id="rId22"/>
    <p:sldId id="276" r:id="rId23"/>
    <p:sldId id="277" r:id="rId24"/>
    <p:sldId id="278" r:id="rId25"/>
    <p:sldId id="279" r:id="rId26"/>
    <p:sldId id="280" r:id="rId27"/>
    <p:sldId id="287" r:id="rId28"/>
    <p:sldId id="289" r:id="rId29"/>
    <p:sldId id="290" r:id="rId30"/>
    <p:sldId id="288" r:id="rId31"/>
    <p:sldId id="284" r:id="rId32"/>
    <p:sldId id="281" r:id="rId33"/>
    <p:sldId id="282" r:id="rId34"/>
    <p:sldId id="283"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와 </a:t>
            </a:r>
            <a:r>
              <a:rPr lang="ko-KR" altLang="en-US" sz="1000" dirty="0" smtClean="0"/>
              <a:t>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ds</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r>
              <a:rPr lang="en-US" altLang="ko-KR" sz="1000" dirty="0" smtClean="0"/>
              <a:t/>
            </a:r>
            <a:br>
              <a:rPr lang="en-US" altLang="ko-KR" sz="1000" dirty="0" smtClean="0"/>
            </a:br>
            <a:r>
              <a:rPr lang="en-US" altLang="ko-KR" sz="1000" dirty="0"/>
              <a:t/>
            </a:r>
            <a:br>
              <a:rPr lang="en-US" altLang="ko-KR" sz="1000" dirty="0"/>
            </a:br>
            <a:r>
              <a:rPr lang="en-US" altLang="ko-KR" sz="1000" dirty="0" smtClean="0"/>
              <a:t>endpoints -&gt; ep</a:t>
            </a:r>
            <a:br>
              <a:rPr lang="en-US" altLang="ko-KR" sz="1000" dirty="0" smtClean="0"/>
            </a:br>
            <a:r>
              <a:rPr lang="en-US" altLang="ko-KR" sz="1000" dirty="0"/>
              <a:t/>
            </a:r>
            <a:br>
              <a:rPr lang="en-US" altLang="ko-KR" sz="1000" dirty="0"/>
            </a:br>
            <a:r>
              <a:rPr lang="en-US" altLang="ko-KR" sz="1000" dirty="0" err="1" smtClean="0"/>
              <a:t>configmap</a:t>
            </a:r>
            <a:r>
              <a:rPr lang="en-US" altLang="ko-KR" sz="1000" dirty="0" smtClean="0"/>
              <a:t> -&gt; </a:t>
            </a:r>
            <a:r>
              <a:rPr lang="en-US" altLang="ko-KR" sz="1000" dirty="0" smtClean="0"/>
              <a:t>cm</a:t>
            </a:r>
            <a:r>
              <a:rPr lang="en-US" altLang="ko-KR" sz="1000" dirty="0" smtClean="0"/>
              <a:t/>
            </a:r>
            <a:br>
              <a:rPr lang="en-US" altLang="ko-KR" sz="1000" dirty="0" smtClean="0"/>
            </a:br>
            <a:r>
              <a:rPr lang="en-US" altLang="ko-KR" sz="1000" dirty="0"/>
              <a:t/>
            </a:r>
            <a:br>
              <a:rPr lang="en-US" altLang="ko-KR" sz="1000" dirty="0"/>
            </a:br>
            <a:r>
              <a:rPr lang="ko-KR" altLang="en-US" sz="1000" dirty="0" err="1" smtClean="0"/>
              <a:t>그외</a:t>
            </a:r>
            <a:r>
              <a:rPr lang="ko-KR" altLang="en-US" sz="1000" dirty="0" smtClean="0"/>
              <a:t> </a:t>
            </a:r>
            <a:r>
              <a:rPr lang="en-US" altLang="ko-KR" sz="1000" dirty="0" err="1" smtClean="0"/>
              <a:t>shortnames</a:t>
            </a:r>
            <a:r>
              <a:rPr lang="ko-KR" altLang="en-US" sz="1000" dirty="0" smtClean="0"/>
              <a:t>는 </a:t>
            </a:r>
            <a:r>
              <a:rPr lang="en-US" altLang="ko-KR" sz="1000" dirty="0" err="1" smtClean="0"/>
              <a:t>kubectl</a:t>
            </a:r>
            <a:r>
              <a:rPr lang="en-US" altLang="ko-KR" sz="1000" dirty="0" smtClean="0"/>
              <a:t> </a:t>
            </a:r>
            <a:r>
              <a:rPr lang="en-US" altLang="ko-KR" sz="1000" dirty="0" err="1" smtClean="0"/>
              <a:t>api</a:t>
            </a:r>
            <a:r>
              <a:rPr lang="en-US" altLang="ko-KR" sz="1000" dirty="0" smtClean="0"/>
              <a:t>-resources </a:t>
            </a:r>
            <a:r>
              <a:rPr lang="ko-KR" altLang="en-US" sz="1000" dirty="0" smtClean="0"/>
              <a:t>확인</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smtClean="0"/>
              <a:t>}</a:t>
            </a:r>
            <a:br>
              <a:rPr lang="en-US" altLang="ko-KR" sz="1000" dirty="0" smtClean="0"/>
            </a:br>
            <a:r>
              <a:rPr lang="en-US" altLang="ko-KR" sz="1000" dirty="0"/>
              <a:t> </a:t>
            </a:r>
            <a:r>
              <a:rPr lang="en-US" altLang="ko-KR" sz="1000" dirty="0" smtClean="0"/>
              <a:t>           - name: TZ    # Container </a:t>
            </a:r>
            <a:r>
              <a:rPr lang="ko-KR" altLang="en-US" sz="1000" dirty="0" smtClean="0"/>
              <a:t>내 </a:t>
            </a:r>
            <a:r>
              <a:rPr lang="en-US" altLang="ko-KR" sz="1000" dirty="0" smtClean="0"/>
              <a:t>java </a:t>
            </a:r>
            <a:r>
              <a:rPr lang="en-US" altLang="ko-KR" sz="1000" dirty="0" err="1" smtClean="0"/>
              <a:t>timezone</a:t>
            </a:r>
            <a:r>
              <a:rPr lang="en-US" altLang="ko-KR" sz="1000" dirty="0" smtClean="0"/>
              <a:t> </a:t>
            </a:r>
            <a:r>
              <a:rPr lang="ko-KR" altLang="en-US" sz="1000" dirty="0" smtClean="0"/>
              <a:t>변경</a:t>
            </a:r>
            <a:r>
              <a:rPr lang="en-US" altLang="ko-KR" sz="1000" dirty="0" smtClean="0"/>
              <a:t/>
            </a:r>
            <a:br>
              <a:rPr lang="en-US" altLang="ko-KR" sz="1000" dirty="0" smtClean="0"/>
            </a:br>
            <a:r>
              <a:rPr lang="en-US" altLang="ko-KR" sz="1000" dirty="0"/>
              <a:t> </a:t>
            </a:r>
            <a:r>
              <a:rPr lang="en-US" altLang="ko-KR" sz="1000" dirty="0" smtClean="0"/>
              <a:t>             value: Asia/Seoul</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en-US" altLang="ko-KR" sz="1000" b="1" dirty="0" smtClean="0"/>
              <a:t>Probe</a:t>
            </a:r>
            <a:r>
              <a:rPr lang="en-US" altLang="ko-KR" sz="1000" b="1" dirty="0" smtClean="0"/>
              <a: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Container</a:t>
            </a:r>
            <a:r>
              <a:rPr lang="ko-KR" altLang="en-US" sz="1000" dirty="0" smtClean="0"/>
              <a:t>가 배포되는 시점부터 서비스 활성화 및 </a:t>
            </a:r>
            <a:r>
              <a:rPr lang="en-US" altLang="ko-KR" sz="1000" dirty="0" smtClean="0"/>
              <a:t>Health Check</a:t>
            </a:r>
            <a:r>
              <a:rPr lang="ko-KR" altLang="en-US" sz="1000" dirty="0" smtClean="0"/>
              <a:t>를 </a:t>
            </a:r>
            <a:r>
              <a:rPr lang="en-US" altLang="ko-KR" sz="1000" dirty="0" smtClean="0"/>
              <a:t>k8s</a:t>
            </a:r>
            <a:r>
              <a:rPr lang="ko-KR" altLang="en-US" sz="1000" dirty="0" smtClean="0"/>
              <a:t>가 관리</a:t>
            </a:r>
            <a:r>
              <a:rPr lang="en-US" altLang="ko-KR" sz="1000" dirty="0"/>
              <a:t/>
            </a:r>
            <a:br>
              <a:rPr lang="en-US" altLang="ko-KR" sz="1000" dirty="0"/>
            </a:b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a:t>~ </a:t>
            </a:r>
            <a:r>
              <a:rPr lang="ko-KR" altLang="en-US" sz="1000" dirty="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startupProbe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이 시작되었는지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a:t>
            </a:r>
            <a:r>
              <a:rPr lang="ko-KR" altLang="en-US" sz="1000" dirty="0" smtClean="0"/>
              <a:t>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smtClean="0"/>
              <a:t>httpGet</a:t>
            </a:r>
            <a:r>
              <a:rPr lang="en-US" altLang="ko-KR" sz="1000" dirty="0" smtClean="0"/>
              <a:t>:    # </a:t>
            </a:r>
            <a:r>
              <a:rPr lang="ko-KR" altLang="en-US" sz="1000" dirty="0" smtClean="0"/>
              <a:t>지정된 포트와 </a:t>
            </a:r>
            <a:r>
              <a:rPr lang="en-US" altLang="ko-KR" sz="1000" dirty="0" smtClean="0"/>
              <a:t>URL</a:t>
            </a:r>
            <a:r>
              <a:rPr lang="ko-KR" altLang="en-US" sz="1000" dirty="0" smtClean="0"/>
              <a:t>로 </a:t>
            </a:r>
            <a:r>
              <a:rPr lang="en-US" altLang="ko-KR" sz="1000" dirty="0" smtClean="0"/>
              <a:t>GET </a:t>
            </a:r>
            <a:r>
              <a:rPr lang="ko-KR" altLang="en-US" sz="1000" dirty="0" smtClean="0"/>
              <a:t>요청 후 </a:t>
            </a:r>
            <a:r>
              <a:rPr lang="en-US" altLang="ko-KR" sz="1000" dirty="0" smtClean="0"/>
              <a:t>Status Code</a:t>
            </a:r>
            <a:r>
              <a:rPr lang="ko-KR" altLang="en-US" sz="1000" dirty="0" smtClean="0"/>
              <a:t>가 </a:t>
            </a:r>
            <a:r>
              <a:rPr lang="en-US" altLang="ko-KR" sz="1000" dirty="0" smtClean="0"/>
              <a:t>200~399</a:t>
            </a:r>
            <a:r>
              <a:rPr lang="ko-KR" altLang="en-US" sz="1000" dirty="0" smtClean="0"/>
              <a:t>까지 성공으로 판단</a:t>
            </a:r>
            <a:r>
              <a:rPr lang="en-US" altLang="ko-KR" sz="1000" dirty="0" smtClean="0"/>
              <a:t>.</a:t>
            </a:r>
            <a:br>
              <a:rPr lang="en-US" altLang="ko-KR" sz="1000" dirty="0" smtClean="0"/>
            </a:br>
            <a:r>
              <a:rPr lang="en-US" altLang="ko-KR" sz="1000" dirty="0"/>
              <a:t> </a:t>
            </a:r>
            <a:r>
              <a:rPr lang="en-US" altLang="ko-KR" sz="1000" dirty="0" smtClean="0"/>
              <a:t>         Path: {health check path}</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smtClean="0"/>
              <a:t>        #</a:t>
            </a:r>
            <a:r>
              <a:rPr lang="en-US" altLang="ko-KR" sz="1000" dirty="0" err="1" smtClean="0"/>
              <a:t>tcpSocket</a:t>
            </a:r>
            <a:r>
              <a:rPr lang="en-US" altLang="ko-KR" sz="1000" dirty="0" smtClean="0"/>
              <a:t>:    # TCP Connection</a:t>
            </a:r>
            <a:r>
              <a:rPr lang="ko-KR" altLang="en-US" sz="1000" dirty="0" smtClean="0"/>
              <a:t>을 통해 포트가 활성화 되어있는지 확인</a:t>
            </a:r>
            <a:r>
              <a:rPr lang="en-US" altLang="ko-KR" sz="1000" dirty="0" smtClean="0"/>
              <a:t> (</a:t>
            </a:r>
            <a:r>
              <a:rPr lang="ko-KR" altLang="en-US" sz="1000" dirty="0" smtClean="0"/>
              <a:t>단순 </a:t>
            </a:r>
            <a:r>
              <a:rPr lang="en-US" altLang="ko-KR" sz="1000" dirty="0" smtClean="0"/>
              <a:t>WAS </a:t>
            </a:r>
            <a:r>
              <a:rPr lang="ko-KR" altLang="en-US" sz="1000" dirty="0" smtClean="0"/>
              <a:t>연결만 판단하므로</a:t>
            </a:r>
            <a:r>
              <a:rPr lang="en-US" altLang="ko-KR" sz="1000" dirty="0" smtClean="0"/>
              <a:t>, </a:t>
            </a:r>
            <a:r>
              <a:rPr lang="ko-KR" altLang="en-US" sz="1000" dirty="0" smtClean="0"/>
              <a:t>디테일 하게는 </a:t>
            </a:r>
            <a:r>
              <a:rPr lang="en-US" altLang="ko-KR" sz="1000" dirty="0" err="1" smtClean="0"/>
              <a:t>httpGetAction</a:t>
            </a:r>
            <a:r>
              <a:rPr lang="en-US" altLang="ko-KR" sz="1000" dirty="0" smtClean="0"/>
              <a:t> </a:t>
            </a:r>
            <a:r>
              <a:rPr lang="ko-KR" altLang="en-US" sz="1000" dirty="0" smtClean="0"/>
              <a:t>추천</a:t>
            </a:r>
            <a:r>
              <a:rPr lang="en-US" altLang="ko-KR" sz="1000" dirty="0" smtClean="0"/>
              <a:t>)</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10    # Cycle </a:t>
            </a:r>
            <a:r>
              <a:rPr lang="ko-KR" altLang="en-US" sz="1000" dirty="0" smtClean="0"/>
              <a:t>주기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성공횟수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실패횟수</a:t>
            </a:r>
            <a:r>
              <a:rPr lang="en-US" altLang="ko-KR" sz="1000" dirty="0" smtClean="0"/>
              <a:t/>
            </a:r>
            <a:br>
              <a:rPr lang="en-US" altLang="ko-KR" sz="1000" dirty="0" smtClean="0"/>
            </a:br>
            <a:r>
              <a:rPr lang="en-US" altLang="ko-KR" sz="1000" dirty="0" smtClean="0"/>
              <a:t>      </a:t>
            </a:r>
            <a:r>
              <a:rPr lang="en-US" altLang="ko-KR" sz="1000" dirty="0" err="1" smtClean="0"/>
              <a:t>livenessProbe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동작여부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a:t>
            </a:r>
            <a:r>
              <a:rPr lang="en-US" altLang="ko-KR" sz="1000" dirty="0" smtClean="0"/>
              <a:t>HTTP</a:t>
            </a:r>
            <a:r>
              <a:rPr lang="en-US" altLang="ko-KR" sz="1000" dirty="0"/>
              <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    # Pod </a:t>
            </a:r>
            <a:r>
              <a:rPr lang="ko-KR" altLang="en-US" sz="1000" dirty="0" smtClean="0"/>
              <a:t>시작 후 초기 </a:t>
            </a:r>
            <a:r>
              <a:rPr lang="en-US" altLang="ko-KR" sz="1000" dirty="0" smtClean="0"/>
              <a:t>Delay </a:t>
            </a:r>
            <a:r>
              <a:rPr lang="ko-KR" altLang="en-US" sz="1000" dirty="0" smtClean="0"/>
              <a:t>시간</a:t>
            </a:r>
            <a:r>
              <a:rPr lang="en-US" altLang="ko-KR" sz="1000" dirty="0" smtClean="0"/>
              <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br>
              <a:rPr lang="en-US" altLang="ko-KR" sz="1000" dirty="0" smtClean="0"/>
            </a:br>
            <a:r>
              <a:rPr lang="en-US" altLang="ko-KR" sz="1000" dirty="0"/>
              <a:t> </a:t>
            </a:r>
            <a:r>
              <a:rPr lang="en-US" altLang="ko-KR" sz="1000" dirty="0" smtClean="0"/>
              <a:t>     </a:t>
            </a:r>
            <a:r>
              <a:rPr lang="en-US" altLang="ko-KR" sz="1000" dirty="0" err="1" smtClean="0"/>
              <a:t>readinessProbe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a:t>
            </a:r>
            <a:r>
              <a:rPr lang="en-US" altLang="ko-KR" sz="1000" dirty="0" smtClean="0"/>
              <a:t>Request </a:t>
            </a:r>
            <a:r>
              <a:rPr lang="ko-KR" altLang="en-US" sz="1000" dirty="0" smtClean="0"/>
              <a:t>준비여부 판단</a:t>
            </a:r>
            <a:r>
              <a:rPr lang="en-US" altLang="ko-KR" sz="1000" dirty="0" smtClean="0"/>
              <a:t>. </a:t>
            </a:r>
            <a:r>
              <a:rPr lang="ko-KR" altLang="en-US" sz="1000" dirty="0" smtClean="0"/>
              <a:t>실패하면 해당 </a:t>
            </a:r>
            <a:r>
              <a:rPr lang="en-US" altLang="ko-KR" sz="1000" dirty="0" smtClean="0"/>
              <a:t>Service</a:t>
            </a:r>
            <a:r>
              <a:rPr lang="ko-KR" altLang="en-US" sz="1000" dirty="0" smtClean="0"/>
              <a:t>에서 </a:t>
            </a:r>
            <a:r>
              <a:rPr lang="en-US" altLang="ko-KR" sz="1000" dirty="0" smtClean="0"/>
              <a:t>Pod</a:t>
            </a:r>
            <a:r>
              <a:rPr lang="ko-KR" altLang="en-US" sz="1000" dirty="0" smtClean="0"/>
              <a:t>의 </a:t>
            </a:r>
            <a:r>
              <a:rPr lang="en-US" altLang="ko-KR" sz="1000" dirty="0" smtClean="0"/>
              <a:t>Endpoint </a:t>
            </a:r>
            <a:r>
              <a:rPr lang="ko-KR" altLang="en-US" sz="1000" dirty="0" smtClean="0"/>
              <a:t>제거</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HTTP</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endParaRPr lang="ko-KR" altLang="en-US" sz="1000" dirty="0"/>
          </a:p>
        </p:txBody>
      </p:sp>
    </p:spTree>
    <p:extLst>
      <p:ext uri="{BB962C8B-B14F-4D97-AF65-F5344CB8AC3E}">
        <p14:creationId xmlns:p14="http://schemas.microsoft.com/office/powerpoint/2010/main" val="55799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a:t>
            </a:r>
            <a:r>
              <a:rPr lang="ko-KR" altLang="en-US" sz="1000" b="1" dirty="0" smtClean="0"/>
              <a:t>내부통신 방법</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name}:{port}    # ex) curl http://{service name}:{port}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
        <p:nvSpPr>
          <p:cNvPr id="5" name="TextBox 4"/>
          <p:cNvSpPr txBox="1"/>
          <p:nvPr/>
        </p:nvSpPr>
        <p:spPr>
          <a:xfrm>
            <a:off x="3753016" y="3228230"/>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3" name="TextBox 42"/>
          <p:cNvSpPr txBox="1"/>
          <p:nvPr/>
        </p:nvSpPr>
        <p:spPr>
          <a:xfrm>
            <a:off x="4247319" y="4876686"/>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5" name="TextBox 44"/>
          <p:cNvSpPr txBox="1"/>
          <p:nvPr/>
        </p:nvSpPr>
        <p:spPr>
          <a:xfrm>
            <a:off x="7862512" y="3229406"/>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7" name="TextBox 46"/>
          <p:cNvSpPr txBox="1"/>
          <p:nvPr/>
        </p:nvSpPr>
        <p:spPr>
          <a:xfrm>
            <a:off x="7510001" y="4875423"/>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9" name="TextBox 48"/>
          <p:cNvSpPr txBox="1"/>
          <p:nvPr/>
        </p:nvSpPr>
        <p:spPr>
          <a:xfrm>
            <a:off x="5297545" y="4840619"/>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1" name="TextBox 50"/>
          <p:cNvSpPr txBox="1"/>
          <p:nvPr/>
        </p:nvSpPr>
        <p:spPr>
          <a:xfrm>
            <a:off x="6449160" y="4810685"/>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3" name="TextBox 52"/>
          <p:cNvSpPr txBox="1"/>
          <p:nvPr/>
        </p:nvSpPr>
        <p:spPr>
          <a:xfrm>
            <a:off x="5783907" y="5277452"/>
            <a:ext cx="262393" cy="230832"/>
          </a:xfrm>
          <a:prstGeom prst="rect">
            <a:avLst/>
          </a:prstGeom>
          <a:noFill/>
        </p:spPr>
        <p:txBody>
          <a:bodyPr wrap="square" rtlCol="0">
            <a:spAutoFit/>
          </a:bodyPr>
          <a:lstStyle/>
          <a:p>
            <a:r>
              <a:rPr lang="en-US" altLang="ko-KR" sz="900" dirty="0" smtClean="0"/>
              <a:t>4</a:t>
            </a:r>
            <a:endParaRPr lang="ko-KR" altLang="en-US" sz="900" dirty="0"/>
          </a:p>
        </p:txBody>
      </p:sp>
      <p:sp>
        <p:nvSpPr>
          <p:cNvPr id="54" name="TextBox 53"/>
          <p:cNvSpPr txBox="1"/>
          <p:nvPr/>
        </p:nvSpPr>
        <p:spPr>
          <a:xfrm>
            <a:off x="5364147" y="5490056"/>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6" name="TextBox 55"/>
          <p:cNvSpPr txBox="1"/>
          <p:nvPr/>
        </p:nvSpPr>
        <p:spPr>
          <a:xfrm>
            <a:off x="6432273" y="5499455"/>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7" name="TextBox 56"/>
          <p:cNvSpPr txBox="1"/>
          <p:nvPr/>
        </p:nvSpPr>
        <p:spPr>
          <a:xfrm>
            <a:off x="1633994"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
        <p:nvSpPr>
          <p:cNvPr id="58" name="TextBox 57"/>
          <p:cNvSpPr txBox="1"/>
          <p:nvPr/>
        </p:nvSpPr>
        <p:spPr>
          <a:xfrm>
            <a:off x="9586293" y="5159188"/>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2" name="TextBox 61"/>
          <p:cNvSpPr txBox="1"/>
          <p:nvPr/>
        </p:nvSpPr>
        <p:spPr>
          <a:xfrm>
            <a:off x="2390695" y="5117747"/>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3" name="TextBox 62"/>
          <p:cNvSpPr txBox="1"/>
          <p:nvPr/>
        </p:nvSpPr>
        <p:spPr>
          <a:xfrm>
            <a:off x="10164412"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Tree>
    <p:extLst>
      <p:ext uri="{BB962C8B-B14F-4D97-AF65-F5344CB8AC3E}">
        <p14:creationId xmlns:p14="http://schemas.microsoft.com/office/powerpoint/2010/main" val="419647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a:t/>
            </a:r>
            <a:br>
              <a:rPr lang="en-US" altLang="ko-KR" sz="1000" dirty="0"/>
            </a:br>
            <a:r>
              <a:rPr lang="en-US" altLang="ko-KR" sz="1000" dirty="0" smtClean="0"/>
              <a:t>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smtClean="0"/>
              <a:t/>
            </a:r>
            <a:br>
              <a:rPr lang="en-US" altLang="ko-KR" sz="1000" dirty="0" smtClean="0"/>
            </a:br>
            <a:r>
              <a:rPr lang="en-US" altLang="ko-KR" sz="1000" dirty="0"/>
              <a:t> </a:t>
            </a:r>
            <a:r>
              <a:rPr lang="en-US" altLang="ko-KR" sz="1000" dirty="0" smtClean="0"/>
              <a:t>     -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a:t>
            </a:r>
            <a:r>
              <a:rPr lang="en-US" altLang="ko-KR" sz="1000" dirty="0" err="1" smtClean="0"/>
              <a:t>usr</a:t>
            </a:r>
            <a:r>
              <a:rPr lang="en-US" altLang="ko-KR" sz="1000" dirty="0" smtClean="0"/>
              <a:t>/share/</a:t>
            </a:r>
            <a:r>
              <a:rPr lang="en-US" altLang="ko-KR" sz="1000" dirty="0" err="1" smtClean="0"/>
              <a:t>zoneinfo</a:t>
            </a:r>
            <a:r>
              <a:rPr lang="en-US" altLang="ko-KR" sz="1000" dirty="0" smtClean="0"/>
              <a:t>/Asia/Seoul    # local </a:t>
            </a:r>
            <a:r>
              <a:rPr lang="en-US" altLang="ko-KR" sz="1000" dirty="0" err="1" smtClean="0"/>
              <a:t>timezone</a:t>
            </a:r>
            <a:r>
              <a:rPr lang="ko-KR" altLang="en-US" sz="1000" dirty="0" smtClean="0"/>
              <a:t>을 </a:t>
            </a:r>
            <a:r>
              <a:rPr lang="en-US" altLang="ko-KR" sz="1000" dirty="0" smtClean="0"/>
              <a:t>KST</a:t>
            </a:r>
            <a:r>
              <a:rPr lang="ko-KR" altLang="en-US" sz="1000" dirty="0" smtClean="0"/>
              <a:t>로 변경 </a:t>
            </a:r>
            <a:r>
              <a:rPr lang="en-US" altLang="ko-KR" sz="1000" dirty="0" smtClean="0"/>
              <a:t>( Default: UTC )</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“101:82”,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timezone</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a:t/>
            </a:r>
            <a:br>
              <a:rPr lang="en-US" altLang="ko-KR" sz="1000" dirty="0"/>
            </a:br>
            <a:r>
              <a:rPr lang="en-US" altLang="ko-KR" sz="1000" dirty="0" smtClean="0"/>
              <a:t>      </a:t>
            </a:r>
            <a:r>
              <a:rPr lang="en-US" altLang="ko-KR" sz="1000" dirty="0"/>
              <a:t>- name: </a:t>
            </a:r>
            <a:r>
              <a:rPr lang="en-US" altLang="ko-KR" sz="1000" dirty="0" err="1"/>
              <a:t>timezone</a:t>
            </a:r>
            <a:r>
              <a:rPr lang="en-US" altLang="ko-KR" sz="1000" dirty="0"/>
              <a:t/>
            </a:r>
            <a:br>
              <a:rPr lang="en-US" altLang="ko-KR" sz="1000" dirty="0"/>
            </a:br>
            <a:r>
              <a:rPr lang="en-US" altLang="ko-KR" sz="1000" dirty="0"/>
              <a:t>        </a:t>
            </a:r>
            <a:r>
              <a:rPr lang="en-US" altLang="ko-KR" sz="1000" dirty="0" err="1"/>
              <a:t>hostPath</a:t>
            </a:r>
            <a:r>
              <a:rPr lang="en-US" altLang="ko-KR" sz="1000" dirty="0"/>
              <a:t>:</a:t>
            </a:r>
            <a:br>
              <a:rPr lang="en-US" altLang="ko-KR" sz="1000" dirty="0"/>
            </a:br>
            <a:r>
              <a:rPr lang="en-US" altLang="ko-KR" sz="1000" dirty="0"/>
              <a:t>          path: /</a:t>
            </a:r>
            <a:r>
              <a:rPr lang="en-US" altLang="ko-KR" sz="1000" dirty="0" err="1"/>
              <a:t>usr</a:t>
            </a:r>
            <a:r>
              <a:rPr lang="en-US" altLang="ko-KR" sz="1000" dirty="0"/>
              <a:t>/share/</a:t>
            </a:r>
            <a:r>
              <a:rPr lang="en-US" altLang="ko-KR" sz="1000" dirty="0" err="1"/>
              <a:t>zoneinfo</a:t>
            </a:r>
            <a:r>
              <a:rPr lang="en-US" altLang="ko-KR" sz="1000" dirty="0"/>
              <a:t>/Asia/Seoul    # local </a:t>
            </a:r>
            <a:r>
              <a:rPr lang="en-US" altLang="ko-KR" sz="1000" dirty="0" err="1"/>
              <a:t>timezone</a:t>
            </a:r>
            <a:r>
              <a:rPr lang="ko-KR" altLang="en-US" sz="1000" dirty="0"/>
              <a:t>을 </a:t>
            </a:r>
            <a:r>
              <a:rPr lang="en-US" altLang="ko-KR" sz="1000" dirty="0"/>
              <a:t>KST</a:t>
            </a:r>
            <a:r>
              <a:rPr lang="ko-KR" altLang="en-US" sz="1000" dirty="0"/>
              <a:t>로 변경 </a:t>
            </a:r>
            <a:r>
              <a:rPr lang="en-US" altLang="ko-KR" sz="1000" dirty="0"/>
              <a:t>( Default: UTC )</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r>
              <a:rPr lang="en-US" altLang="ko-KR" sz="1000" dirty="0" smtClean="0"/>
              <a:t>”;</a:t>
            </a:r>
            <a:r>
              <a:rPr lang="en-US" altLang="ko-KR" sz="1000" dirty="0"/>
              <a:t> </a:t>
            </a:r>
            <a:r>
              <a:rPr lang="en-US" altLang="ko-KR" sz="1000" dirty="0" smtClean="0"/>
              <a:t>   # Header </a:t>
            </a:r>
            <a:r>
              <a:rPr lang="ko-KR" altLang="en-US" sz="1000"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smtClean="0"/>
              <a:t>if ( $time_iso8601 ~ “^(\d{4})-(\d{2})-(\d{2})T(\d{2}):</a:t>
            </a:r>
            <a:r>
              <a:rPr lang="en-US" altLang="ko-KR" sz="1000" dirty="0" smtClean="0">
                <a:sym typeface="Wingdings" panose="05000000000000000000" pitchFamily="2" charset="2"/>
              </a:rPr>
              <a:t>(\d{2}):(\d{2})</a:t>
            </a:r>
            <a:r>
              <a:rPr lang="en-US" altLang="ko-KR" sz="1000" dirty="0" smtClean="0"/>
              <a:t>” ) {    # </a:t>
            </a:r>
            <a:r>
              <a:rPr lang="en-US" altLang="ko-KR" sz="1000" dirty="0" err="1" smtClean="0"/>
              <a:t>DateTime</a:t>
            </a:r>
            <a:r>
              <a:rPr lang="en-US" altLang="ko-KR" sz="1000" dirty="0" smtClean="0"/>
              <a:t> </a:t>
            </a:r>
            <a:r>
              <a:rPr lang="ko-KR" altLang="en-US" sz="1000" dirty="0" smtClean="0"/>
              <a:t>설정 </a:t>
            </a:r>
            <a:r>
              <a:rPr lang="en-US" altLang="ko-KR" sz="1000" dirty="0" smtClean="0"/>
              <a:t>(Format: </a:t>
            </a:r>
            <a:r>
              <a:rPr lang="en-US" altLang="ko-KR" sz="1000" dirty="0" err="1" smtClean="0"/>
              <a:t>YYYYMMddHHmmss</a:t>
            </a:r>
            <a:r>
              <a:rPr lang="en-US" altLang="ko-KR" sz="1000" dirty="0" smtClean="0"/>
              <a:t>)</a:t>
            </a:r>
            <a:br>
              <a:rPr lang="en-US" altLang="ko-KR" sz="1000" dirty="0" smtClean="0"/>
            </a:br>
            <a:r>
              <a:rPr lang="en-US" altLang="ko-KR" sz="1000" dirty="0"/>
              <a:t> </a:t>
            </a:r>
            <a:r>
              <a:rPr lang="en-US" altLang="ko-KR" sz="1000" dirty="0" smtClean="0"/>
              <a:t>       set $year $1;</a:t>
            </a:r>
            <a:br>
              <a:rPr lang="en-US" altLang="ko-KR" sz="1000" dirty="0" smtClean="0"/>
            </a:br>
            <a:r>
              <a:rPr lang="en-US" altLang="ko-KR" sz="1000" dirty="0"/>
              <a:t> </a:t>
            </a:r>
            <a:r>
              <a:rPr lang="en-US" altLang="ko-KR" sz="1000" dirty="0" smtClean="0"/>
              <a:t>       set $month $2;</a:t>
            </a:r>
            <a:br>
              <a:rPr lang="en-US" altLang="ko-KR" sz="1000" dirty="0" smtClean="0"/>
            </a:br>
            <a:r>
              <a:rPr lang="en-US" altLang="ko-KR" sz="1000" dirty="0"/>
              <a:t> </a:t>
            </a:r>
            <a:r>
              <a:rPr lang="en-US" altLang="ko-KR" sz="1000" dirty="0" smtClean="0"/>
              <a:t>       set $day $3;</a:t>
            </a:r>
            <a:br>
              <a:rPr lang="en-US" altLang="ko-KR" sz="1000" dirty="0" smtClean="0"/>
            </a:br>
            <a:r>
              <a:rPr lang="en-US" altLang="ko-KR" sz="1000" dirty="0"/>
              <a:t> </a:t>
            </a:r>
            <a:r>
              <a:rPr lang="en-US" altLang="ko-KR" sz="1000" dirty="0" smtClean="0"/>
              <a:t>     }</a:t>
            </a: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r>
              <a:rPr lang="en-US" altLang="ko-KR" sz="1000" dirty="0" smtClean="0"/>
              <a:t>;    # Access log </a:t>
            </a:r>
            <a:r>
              <a:rPr lang="ko-KR" altLang="en-US" sz="1000" dirty="0" smtClean="0"/>
              <a:t>설정 </a:t>
            </a:r>
            <a:r>
              <a:rPr lang="en-US" altLang="ko-KR" sz="1000" dirty="0" smtClean="0"/>
              <a:t>-&gt; default: /</a:t>
            </a:r>
            <a:r>
              <a:rPr lang="en-US" altLang="ko-KR" sz="1000" dirty="0" err="1" smtClean="0"/>
              <a:t>var</a:t>
            </a:r>
            <a:r>
              <a:rPr lang="en-US" altLang="ko-KR" sz="1000" dirty="0" smtClean="0"/>
              <a:t>/log/</a:t>
            </a:r>
            <a:r>
              <a:rPr lang="en-US" altLang="ko-KR" sz="1000" dirty="0" err="1" smtClean="0"/>
              <a:t>nginx</a:t>
            </a:r>
            <a:r>
              <a:rPr lang="en-US" altLang="ko-KR" sz="1000" dirty="0" smtClean="0"/>
              <a:t> (</a:t>
            </a:r>
            <a:r>
              <a:rPr lang="ko-KR" altLang="en-US" sz="1000" dirty="0" smtClean="0"/>
              <a:t>기본값으로 설정할 경우 </a:t>
            </a:r>
            <a:r>
              <a:rPr lang="en-US" altLang="ko-KR" sz="1000" dirty="0" smtClean="0"/>
              <a:t>custom </a:t>
            </a:r>
            <a:r>
              <a:rPr lang="ko-KR" altLang="en-US" sz="1000" dirty="0" smtClean="0"/>
              <a:t>로그수집이 안됨</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/logs/${host}_$year-$month-$day.access.log combined;    # Ingress host</a:t>
            </a:r>
            <a:r>
              <a:rPr lang="ko-KR" altLang="en-US" sz="1000" dirty="0" smtClean="0"/>
              <a:t>마다 할당되는</a:t>
            </a:r>
            <a:r>
              <a:rPr lang="en-US" altLang="ko-KR" sz="1000" dirty="0" smtClean="0"/>
              <a:t> Custom Access log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error_log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/logs/error.log;    # Error log </a:t>
            </a:r>
            <a:r>
              <a:rPr lang="ko-KR" altLang="en-US" sz="1000" dirty="0" smtClean="0"/>
              <a:t>설정 </a:t>
            </a:r>
            <a:r>
              <a:rPr lang="en-US" altLang="ko-KR" sz="1000" dirty="0"/>
              <a:t>-&gt; default: /</a:t>
            </a:r>
            <a:r>
              <a:rPr lang="en-US" altLang="ko-KR" sz="1000" dirty="0" err="1"/>
              <a:t>var</a:t>
            </a:r>
            <a:r>
              <a:rPr lang="en-US" altLang="ko-KR" sz="1000" dirty="0"/>
              <a:t>/log/</a:t>
            </a:r>
            <a:r>
              <a:rPr lang="en-US" altLang="ko-KR" sz="1000" dirty="0" err="1"/>
              <a:t>nginx</a:t>
            </a:r>
            <a:r>
              <a:rPr lang="en-US" altLang="ko-KR" sz="1000" dirty="0"/>
              <a:t> (</a:t>
            </a:r>
            <a:r>
              <a:rPr lang="ko-KR" altLang="en-US" sz="1000" dirty="0"/>
              <a:t>기본값으로 설정할 경우 </a:t>
            </a:r>
            <a:r>
              <a:rPr lang="en-US" altLang="ko-KR" sz="1000" dirty="0"/>
              <a:t>custom </a:t>
            </a:r>
            <a:r>
              <a:rPr lang="ko-KR" altLang="en-US" sz="1000" dirty="0"/>
              <a:t>로그수집이 안됨</a:t>
            </a:r>
            <a:r>
              <a:rPr lang="en-US" altLang="ko-KR" sz="1000" dirty="0" smtClean="0"/>
              <a:t>)</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Deployment &amp; Service</a:t>
            </a:r>
            <a:r>
              <a:rPr lang="ko-KR" altLang="en-US" sz="1000" dirty="0" smtClean="0"/>
              <a:t> 생성을 통해 </a:t>
            </a:r>
            <a:r>
              <a:rPr lang="en-US" altLang="ko-KR" sz="1000" dirty="0" smtClean="0"/>
              <a:t>private Registry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배포 및 삭제 등 관리는 타 </a:t>
            </a:r>
            <a:r>
              <a:rPr lang="en-US" altLang="ko-KR" sz="1000" dirty="0" smtClean="0"/>
              <a:t>service</a:t>
            </a:r>
            <a:r>
              <a:rPr lang="ko-KR" altLang="en-US" sz="1000" dirty="0" smtClean="0"/>
              <a:t>와 동일</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vi </a:t>
            </a:r>
            <a:r>
              <a:rPr lang="en-US" altLang="ko-KR" sz="1000" dirty="0" err="1" smtClean="0"/>
              <a:t>registry.yml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1</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registry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registry    # </a:t>
            </a:r>
            <a:r>
              <a:rPr lang="ko-KR" altLang="en-US" sz="1000" dirty="0" smtClean="0"/>
              <a:t>외부와 매칭할 </a:t>
            </a:r>
            <a:r>
              <a:rPr lang="en-US" altLang="ko-KR" sz="1000" dirty="0" smtClean="0"/>
              <a:t>Pod </a:t>
            </a:r>
            <a:r>
              <a:rPr lang="ko-KR" altLang="en-US" sz="1000" dirty="0" smtClean="0"/>
              <a:t>라벨 </a:t>
            </a:r>
            <a:r>
              <a:rPr lang="en-US" altLang="ko-KR" sz="1000" dirty="0" smtClean="0"/>
              <a:t>( key: value )</a:t>
            </a:r>
            <a:br>
              <a:rPr lang="en-US" altLang="ko-KR" sz="1000" dirty="0" smtClean="0"/>
            </a:br>
            <a:r>
              <a:rPr lang="en-US" altLang="ko-KR" sz="1000" dirty="0"/>
              <a:t> </a:t>
            </a:r>
            <a:r>
              <a:rPr lang="en-US" altLang="ko-KR" sz="1000" dirty="0" smtClean="0"/>
              <a:t>     spec:</a:t>
            </a:r>
            <a:br>
              <a:rPr lang="en-US" altLang="ko-KR" sz="1000" dirty="0" smtClean="0"/>
            </a:br>
            <a:r>
              <a:rPr lang="en-US" altLang="ko-KR" sz="1000" dirty="0" smtClean="0"/>
              <a:t>        </a:t>
            </a:r>
            <a:r>
              <a:rPr lang="en-US" altLang="ko-KR" sz="1000" dirty="0" err="1" smtClean="0"/>
              <a:t>nodeName</a:t>
            </a:r>
            <a:r>
              <a:rPr lang="en-US" altLang="ko-KR" sz="1000" dirty="0" smtClean="0"/>
              <a:t>: {node name}    # Registry</a:t>
            </a:r>
            <a:r>
              <a:rPr lang="ko-KR" altLang="en-US" sz="1000" dirty="0" smtClean="0"/>
              <a:t>를 설치할 </a:t>
            </a:r>
            <a:r>
              <a:rPr lang="en-US" altLang="ko-KR" sz="1000" dirty="0" smtClean="0"/>
              <a:t>Node </a:t>
            </a:r>
            <a:r>
              <a:rPr lang="ko-KR" altLang="en-US" sz="1000" dirty="0" smtClean="0"/>
              <a:t>대상 </a:t>
            </a:r>
            <a:r>
              <a:rPr lang="en-US" altLang="ko-KR" sz="1000" dirty="0" smtClean="0"/>
              <a:t>-&gt; Node</a:t>
            </a:r>
            <a:r>
              <a:rPr lang="ko-KR" altLang="en-US" sz="1000" dirty="0" smtClean="0"/>
              <a:t>를 직접 </a:t>
            </a:r>
            <a:r>
              <a:rPr lang="en-US" altLang="ko-KR" sz="1000" dirty="0" smtClean="0"/>
              <a:t>Pick </a:t>
            </a:r>
            <a:r>
              <a:rPr lang="ko-KR" altLang="en-US" sz="1000" dirty="0" smtClean="0"/>
              <a:t>하는 방법은 다양하게 있음</a:t>
            </a:r>
            <a:r>
              <a:rPr lang="en-US" altLang="ko-KR" sz="1000" dirty="0" smtClean="0"/>
              <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registry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registry    # Registry Image</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livenessProbe</a:t>
            </a:r>
            <a:r>
              <a:rPr lang="en-US" altLang="ko-KR" sz="1000" dirty="0" smtClean="0"/>
              <a:t>:    # Pod </a:t>
            </a:r>
            <a:r>
              <a:rPr lang="ko-KR" altLang="en-US" sz="1000" dirty="0" smtClean="0"/>
              <a:t>활성화 상태 체크</a:t>
            </a:r>
            <a:r>
              <a:rPr lang="en-US" altLang="ko-KR" sz="1000" dirty="0"/>
              <a:t/>
            </a:r>
            <a:br>
              <a:rPr lang="en-US" altLang="ko-KR" sz="1000" dirty="0"/>
            </a:br>
            <a:r>
              <a:rPr lang="en-US" altLang="ko-KR" sz="1000" dirty="0" smtClean="0"/>
              <a:t>              </a:t>
            </a:r>
            <a:r>
              <a:rPr lang="en-US" altLang="ko-KR" sz="1000" dirty="0" err="1" smtClean="0"/>
              <a:t>httpGet</a:t>
            </a:r>
            <a:r>
              <a:rPr lang="en-US" altLang="ko-KR" sz="1000" dirty="0" smtClean="0"/>
              <a:t>:</a:t>
            </a:r>
            <a:br>
              <a:rPr lang="en-US" altLang="ko-KR" sz="1000" dirty="0" smtClean="0"/>
            </a:br>
            <a:r>
              <a:rPr lang="en-US" altLang="ko-KR" sz="1000" dirty="0"/>
              <a:t> </a:t>
            </a:r>
            <a:r>
              <a:rPr lang="en-US" altLang="ko-KR" sz="1000" dirty="0" smtClean="0"/>
              <a:t>               path: /    # Health Check URL</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1    # Pod </a:t>
            </a:r>
            <a:r>
              <a:rPr lang="ko-KR" altLang="en-US" sz="1000" dirty="0" smtClean="0"/>
              <a:t>생성 후 초기 </a:t>
            </a:r>
            <a:r>
              <a:rPr lang="ko-KR" altLang="en-US" sz="1000" dirty="0" err="1" smtClean="0"/>
              <a:t>딜레이</a:t>
            </a:r>
            <a:r>
              <a:rPr lang="ko-KR" altLang="en-US" sz="1000" dirty="0" smtClean="0"/>
              <a:t>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30    # Cycle </a:t>
            </a:r>
            <a:r>
              <a:rPr lang="ko-KR" altLang="en-US" sz="1000" dirty="0" smtClean="0"/>
              <a:t>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 충족 개수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 충족 개수 </a:t>
            </a:r>
            <a:r>
              <a:rPr lang="en-US" altLang="ko-KR" sz="1000" dirty="0" smtClean="0"/>
              <a:t>-&gt; </a:t>
            </a:r>
            <a:r>
              <a:rPr lang="ko-KR" altLang="en-US" sz="1000" dirty="0" smtClean="0"/>
              <a:t>해당 수 만큼 실패할 경우 </a:t>
            </a:r>
            <a:r>
              <a:rPr lang="en-US" altLang="ko-KR" sz="1000" dirty="0" smtClean="0"/>
              <a:t>Pod </a:t>
            </a:r>
            <a:r>
              <a:rPr lang="ko-KR" altLang="en-US" sz="1000" dirty="0" smtClean="0"/>
              <a:t>중지 및 </a:t>
            </a:r>
            <a:r>
              <a:rPr lang="en-US" altLang="ko-KR" sz="1000" dirty="0" smtClean="0"/>
              <a:t>Container </a:t>
            </a:r>
            <a:r>
              <a:rPr lang="ko-KR" altLang="en-US" sz="1000" dirty="0" err="1" smtClean="0"/>
              <a:t>재시작</a:t>
            </a:r>
            <a:r>
              <a:rPr lang="en-US" altLang="ko-KR" sz="1000" dirty="0"/>
              <a:t/>
            </a:r>
            <a:br>
              <a:rPr lang="en-US" altLang="ko-KR" sz="1000" dirty="0"/>
            </a:b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 Mount</a:t>
            </a:r>
            <a:r>
              <a:rPr lang="ko-KR" altLang="en-US" sz="1000" dirty="0" smtClean="0"/>
              <a:t>할 </a:t>
            </a:r>
            <a:r>
              <a:rPr lang="en-US" altLang="ko-KR" sz="1000" dirty="0" smtClean="0"/>
              <a:t>Registry Image</a:t>
            </a:r>
            <a:r>
              <a:rPr lang="ko-KR" altLang="en-US" sz="1000" dirty="0" smtClean="0"/>
              <a:t>내 기본 </a:t>
            </a:r>
            <a:r>
              <a:rPr lang="en-US" altLang="ko-KR" sz="1000" dirty="0" smtClean="0"/>
              <a:t>repository </a:t>
            </a:r>
            <a:r>
              <a:rPr lang="ko-KR" altLang="en-US" sz="1000" dirty="0" smtClean="0"/>
              <a:t>위치</a:t>
            </a:r>
            <a:r>
              <a:rPr lang="en-US" altLang="ko-KR" sz="1000" dirty="0" smtClean="0"/>
              <a:t/>
            </a:r>
            <a:br>
              <a:rPr lang="en-US" altLang="ko-KR" sz="1000" dirty="0" smtClean="0"/>
            </a:br>
            <a:r>
              <a:rPr lang="en-US" altLang="ko-KR" sz="1000" dirty="0"/>
              <a:t> </a:t>
            </a:r>
            <a:r>
              <a:rPr lang="en-US" altLang="ko-KR" sz="1000" dirty="0" smtClean="0"/>
              <a:t>               name: repository    # Mount</a:t>
            </a:r>
            <a:r>
              <a:rPr lang="ko-KR" altLang="en-US" sz="1000" dirty="0" smtClean="0"/>
              <a:t>할</a:t>
            </a:r>
            <a:r>
              <a:rPr lang="en-US" altLang="ko-KR" sz="1000" dirty="0"/>
              <a:t>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repository</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/home1/</a:t>
            </a:r>
            <a:r>
              <a:rPr lang="en-US" altLang="ko-KR" sz="1000" dirty="0" err="1" smtClean="0"/>
              <a:t>irteamsu</a:t>
            </a:r>
            <a:r>
              <a:rPr lang="en-US" altLang="ko-KR" sz="1000" dirty="0" smtClean="0"/>
              <a:t>/repository</a:t>
            </a:r>
            <a:br>
              <a:rPr lang="en-US" altLang="ko-KR" sz="1000" dirty="0" smtClean="0"/>
            </a:br>
            <a:r>
              <a:rPr lang="en-US" altLang="ko-KR" sz="1000" dirty="0"/>
              <a:t> </a:t>
            </a:r>
            <a:r>
              <a:rPr lang="en-US" altLang="ko-KR" sz="1000" dirty="0" smtClean="0"/>
              <a:t>             type: Directory</a:t>
            </a:r>
            <a:br>
              <a:rPr lang="en-US" altLang="ko-KR" sz="1000" dirty="0" smtClean="0"/>
            </a:br>
            <a:r>
              <a:rPr lang="en-US" altLang="ko-KR" sz="1000" dirty="0" smtClean="0"/>
              <a:t/>
            </a:r>
            <a:br>
              <a:rPr lang="en-US" altLang="ko-KR" sz="1000" dirty="0" smtClean="0"/>
            </a:br>
            <a:r>
              <a:rPr lang="en-US" altLang="ko-KR" sz="1000" dirty="0" smtClean="0"/>
              <a:t>---</a:t>
            </a:r>
            <a:br>
              <a:rPr lang="en-US" altLang="ko-KR" sz="1000" dirty="0" smtClean="0"/>
            </a:br>
            <a:r>
              <a:rPr lang="en-US" altLang="ko-KR" sz="1000" dirty="0" smtClean="0"/>
              <a:t>#</a:t>
            </a:r>
            <a:r>
              <a:rPr lang="ko-KR" altLang="en-US" sz="1000" dirty="0" smtClean="0"/>
              <a:t>뒤에 이어서</a:t>
            </a:r>
            <a:endParaRPr lang="ko-KR" altLang="en-US" sz="1000" dirty="0"/>
          </a:p>
        </p:txBody>
      </p:sp>
    </p:spTree>
    <p:extLst>
      <p:ext uri="{BB962C8B-B14F-4D97-AF65-F5344CB8AC3E}">
        <p14:creationId xmlns:p14="http://schemas.microsoft.com/office/powerpoint/2010/main" val="183497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app: registry</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5000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30000    # 30000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type: </a:t>
            </a:r>
            <a:r>
              <a:rPr lang="en-US" altLang="ko-KR" sz="1000" dirty="0" err="1" smtClean="0"/>
              <a:t>NodePort</a:t>
            </a:r>
            <a:r>
              <a:rPr lang="en-US" altLang="ko-KR" sz="1000" dirty="0" smtClean="0"/>
              <a:t>    # </a:t>
            </a:r>
            <a:r>
              <a:rPr lang="en-US" altLang="ko-KR" sz="1000" dirty="0" err="1" smtClean="0"/>
              <a:t>defaul</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endParaRPr lang="ko-KR" altLang="en-US" sz="1000" dirty="0"/>
          </a:p>
        </p:txBody>
      </p:sp>
    </p:spTree>
    <p:extLst>
      <p:ext uri="{BB962C8B-B14F-4D97-AF65-F5344CB8AC3E}">
        <p14:creationId xmlns:p14="http://schemas.microsoft.com/office/powerpoint/2010/main" val="268483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Containerd</a:t>
            </a:r>
            <a:r>
              <a:rPr lang="en-US" altLang="ko-KR" sz="1000" b="1" dirty="0" smtClean="0"/>
              <a:t> </a:t>
            </a:r>
            <a:r>
              <a:rPr lang="en-US" altLang="ko-KR" sz="1000" b="1" dirty="0" smtClean="0"/>
              <a:t>insecure-registries </a:t>
            </a:r>
            <a:r>
              <a:rPr lang="ko-KR" altLang="en-US" sz="1000" b="1" dirty="0" smtClean="0"/>
              <a:t>설정 </a:t>
            </a:r>
            <a:r>
              <a:rPr lang="en-US" altLang="ko-KR" sz="1000" b="1" dirty="0" smtClean="0"/>
              <a:t>( https </a:t>
            </a:r>
            <a:r>
              <a:rPr lang="ko-KR" altLang="en-US" sz="1000" b="1" dirty="0" smtClean="0"/>
              <a:t>통신이면 생략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a:t>
            </a:r>
            <a:r>
              <a:rPr lang="en-US" altLang="ko-KR" sz="1000" dirty="0"/>
              <a:t>Host:{</a:t>
            </a:r>
            <a:r>
              <a:rPr lang="en-US" altLang="ko-KR" sz="1000" dirty="0" err="1"/>
              <a:t>nodePort</a:t>
            </a:r>
            <a:r>
              <a:rPr lang="en-US" altLang="ko-KR" sz="1000" dirty="0"/>
              <a:t>}”    </a:t>
            </a:r>
            <a:r>
              <a:rPr lang="en-US" altLang="ko-KR" sz="1000" dirty="0" smtClean="0"/>
              <a:t># ex) “</a:t>
            </a:r>
            <a:r>
              <a:rPr lang="en-US" altLang="ko-KR" sz="1000" dirty="0" smtClean="0"/>
              <a:t>192.168.123.456”: “http</a:t>
            </a:r>
            <a:r>
              <a:rPr lang="en-US" altLang="ko-KR" sz="1000" dirty="0" smtClean="0"/>
              <a:t>://</a:t>
            </a:r>
            <a:r>
              <a:rPr lang="en-US" altLang="ko-KR" sz="1000" dirty="0" smtClean="0"/>
              <a:t>192.168.123.456:30000”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a:t>
            </a:r>
            <a:r>
              <a:rPr lang="en-US" altLang="ko-KR" sz="1000" dirty="0"/>
              <a:t/>
            </a:r>
            <a:br>
              <a:rPr lang="en-US" altLang="ko-KR" sz="1000" dirty="0"/>
            </a:br>
            <a:r>
              <a:rPr lang="en-US" altLang="ko-KR" sz="1000" dirty="0" smtClean="0"/>
              <a:t>  endpoint </a:t>
            </a:r>
            <a:r>
              <a:rPr lang="en-US" altLang="ko-KR" sz="1000" dirty="0"/>
              <a:t>= ["http://</a:t>
            </a:r>
            <a:r>
              <a:rPr lang="en-US" altLang="ko-KR" sz="1000" dirty="0" smtClean="0"/>
              <a:t>192.168.123.456:30000"]</a:t>
            </a:r>
            <a:r>
              <a:rPr lang="en-US" altLang="ko-KR" sz="1000" dirty="0"/>
              <a:t/>
            </a:r>
            <a:br>
              <a:rPr lang="en-US" altLang="ko-KR" sz="1000" dirty="0"/>
            </a:br>
            <a:r>
              <a:rPr lang="en-US" altLang="ko-KR" sz="1000" dirty="0" smtClean="0"/>
              <a:t>[</a:t>
            </a:r>
            <a:r>
              <a:rPr lang="en-US" altLang="ko-KR" sz="1000" dirty="0"/>
              <a:t>plugins."io.containerd.grpc.v1.cri".registry.configs."</a:t>
            </a:r>
            <a:r>
              <a:rPr lang="en-US" altLang="ko-KR" sz="1000" dirty="0" smtClean="0"/>
              <a:t>192.168.123.456".tls</a:t>
            </a:r>
            <a:r>
              <a:rPr lang="en-US" altLang="ko-KR" sz="1000" dirty="0"/>
              <a:t>]</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a:t>
            </a:r>
            <a:r>
              <a:rPr lang="en-US" altLang="ko-KR" sz="1000" dirty="0" smtClean="0"/>
              <a:t>(</a:t>
            </a:r>
            <a:r>
              <a:rPr lang="en-US" altLang="ko-KR" sz="1000" dirty="0" smtClean="0"/>
              <a:t>Stop &amp; Start</a:t>
            </a:r>
            <a:r>
              <a:rPr lang="en-US" altLang="ko-KR" sz="1000" dirty="0" smtClean="0"/>
              <a:t>)</a:t>
            </a:r>
            <a:r>
              <a:rPr lang="ko-KR" altLang="en-US" sz="1000" dirty="0" smtClean="0"/>
              <a:t>가 </a:t>
            </a:r>
            <a:r>
              <a:rPr lang="ko-KR" altLang="en-US" sz="1000" dirty="0" smtClean="0"/>
              <a:t>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재설정이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b="1" dirty="0" smtClean="0"/>
              <a:t>각 </a:t>
            </a:r>
            <a:r>
              <a:rPr lang="ko-KR" altLang="en-US" sz="1000" b="1" dirty="0" err="1" smtClean="0"/>
              <a:t>노드</a:t>
            </a:r>
            <a:r>
              <a:rPr lang="ko-KR" altLang="en-US" sz="1000" b="1" dirty="0" smtClean="0"/>
              <a:t> </a:t>
            </a:r>
            <a:r>
              <a:rPr lang="en-US" altLang="ko-KR" sz="1000" b="1" dirty="0" err="1" smtClean="0"/>
              <a:t>Containerd</a:t>
            </a:r>
            <a:r>
              <a:rPr lang="en-US" altLang="ko-KR" sz="1000" b="1" dirty="0" smtClean="0"/>
              <a:t> </a:t>
            </a:r>
            <a:r>
              <a:rPr lang="ko-KR" altLang="en-US" sz="1000" b="1"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02456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smtClean="0"/>
              <a:t>Push    # default: Docker Hub</a:t>
            </a:r>
            <a:r>
              <a:rPr lang="en-US" altLang="ko-KR" sz="1000" dirty="0"/>
              <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a:t>
            </a:r>
            <a:r>
              <a:rPr lang="en-US" altLang="ko-KR" sz="1000" dirty="0" smtClean="0"/>
              <a:t>&gt;    # </a:t>
            </a:r>
            <a:r>
              <a:rPr lang="en-US" altLang="ko-KR" sz="1000" dirty="0"/>
              <a:t>Maven </a:t>
            </a:r>
            <a:r>
              <a:rPr lang="en-US" altLang="ko-KR" sz="1000" dirty="0" smtClean="0"/>
              <a:t>Lifecycle </a:t>
            </a:r>
            <a:r>
              <a:rPr lang="ko-KR" altLang="en-US" sz="1000" dirty="0" smtClean="0"/>
              <a:t>대상</a:t>
            </a:r>
            <a:r>
              <a:rPr lang="en-US" altLang="ko-KR" sz="1000" dirty="0" smtClean="0"/>
              <a:t> </a:t>
            </a:r>
            <a:r>
              <a:rPr lang="ko-KR" altLang="en-US" sz="1000" dirty="0"/>
              <a:t>설정</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a:t>
            </a:r>
            <a:r>
              <a:rPr lang="en-US" altLang="ko-KR" sz="1000" dirty="0" smtClean="0"/>
              <a:t>goal&gt;</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a:t>
            </a:r>
            <a:r>
              <a:rPr lang="en-US" altLang="ko-KR" sz="1000" dirty="0" smtClean="0"/>
              <a:t># /root/.</a:t>
            </a:r>
            <a:r>
              <a:rPr lang="en-US" altLang="ko-KR" sz="1000" dirty="0" err="1" smtClean="0"/>
              <a:t>ssh</a:t>
            </a:r>
            <a:r>
              <a:rPr lang="ko-KR" altLang="en-US" sz="1000" dirty="0" smtClean="0"/>
              <a:t>에 생성 </a:t>
            </a:r>
            <a:r>
              <a:rPr lang="ko-KR" altLang="en-US" sz="1000" dirty="0" err="1" smtClean="0"/>
              <a:t>해야함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a:t>
            </a:r>
            <a:r>
              <a:rPr lang="en-US" altLang="ko-KR" sz="1000" b="1" dirty="0" smtClean="0"/>
              <a:t>1.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err="1" smtClean="0"/>
              <a:t>sudo</a:t>
            </a:r>
            <a:r>
              <a:rPr lang="en-US" altLang="ko-KR" sz="1000" b="1" dirty="0" smtClean="0"/>
              <a:t> </a:t>
            </a:r>
            <a:r>
              <a:rPr lang="en-US" altLang="ko-KR" sz="1000" b="1" dirty="0" err="1" smtClean="0"/>
              <a:t>ansible</a:t>
            </a:r>
            <a:r>
              <a:rPr lang="en-US" altLang="ko-KR" sz="1000" b="1" dirty="0" smtClean="0"/>
              <a:t>-playbook or</a:t>
            </a:r>
            <a:r>
              <a:rPr lang="ko-KR" altLang="en-US" sz="1000" b="1" dirty="0" smtClean="0"/>
              <a:t> </a:t>
            </a:r>
            <a:r>
              <a:rPr lang="en-US" altLang="ko-KR" sz="1000" b="1" dirty="0" smtClean="0"/>
              <a:t>-u root</a:t>
            </a:r>
            <a:r>
              <a:rPr lang="ko-KR" altLang="en-US" sz="1000" b="1" dirty="0" smtClean="0"/>
              <a:t>옵션 및 </a:t>
            </a:r>
            <a:r>
              <a:rPr lang="en-US" altLang="ko-KR" sz="1000" b="1" dirty="0" err="1" smtClean="0"/>
              <a:t>sudo</a:t>
            </a:r>
            <a:r>
              <a:rPr lang="ko-KR" altLang="en-US" sz="1000" b="1" dirty="0" smtClean="0"/>
              <a:t>권한 필수</a:t>
            </a:r>
            <a:r>
              <a:rPr lang="en-US" altLang="ko-KR" sz="1000" b="1" dirty="0" smtClean="0"/>
              <a:t/>
            </a:r>
            <a:br>
              <a:rPr lang="en-US" altLang="ko-KR" sz="1000" b="1" dirty="0" smtClean="0"/>
            </a:br>
            <a:r>
              <a:rPr lang="en-US" altLang="ko-KR" sz="1000" b="1" dirty="0" smtClean="0"/>
              <a:t>	         </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a:t>
            </a:r>
            <a:r>
              <a:rPr lang="ko-KR" altLang="en-US" sz="1000" b="1" dirty="0" smtClean="0"/>
              <a:t>접속</a:t>
            </a:r>
            <a:r>
              <a:rPr lang="en-US" altLang="ko-KR" sz="1000" b="1" dirty="0" smtClean="0"/>
              <a:t/>
            </a:r>
            <a:br>
              <a:rPr lang="en-US" altLang="ko-KR" sz="1000" b="1" dirty="0" smtClean="0"/>
            </a:br>
            <a:r>
              <a:rPr lang="en-US" altLang="ko-KR" sz="1000" b="1" dirty="0"/>
              <a:t>	 </a:t>
            </a:r>
            <a:r>
              <a:rPr lang="en-US" altLang="ko-KR" sz="1000" b="1" dirty="0" smtClean="0"/>
              <a:t>        2. </a:t>
            </a:r>
            <a:r>
              <a:rPr lang="en-US" altLang="ko-KR" sz="1000" b="1" dirty="0" err="1" smtClean="0"/>
              <a:t>kubernetes</a:t>
            </a:r>
            <a:r>
              <a:rPr lang="en-US" altLang="ko-KR" sz="1000" b="1" dirty="0" smtClean="0"/>
              <a:t> </a:t>
            </a:r>
            <a:r>
              <a:rPr lang="ko-KR" altLang="en-US" sz="1000" b="1" dirty="0" smtClean="0"/>
              <a:t>방화벽 정책 적용 때문에 </a:t>
            </a:r>
            <a:r>
              <a:rPr lang="en-US" altLang="ko-KR" sz="1000" b="1" dirty="0" smtClean="0"/>
              <a:t>/</a:t>
            </a:r>
            <a:r>
              <a:rPr lang="en-US" altLang="ko-KR" sz="1000" b="1" dirty="0" err="1" smtClean="0"/>
              <a:t>etc</a:t>
            </a:r>
            <a:r>
              <a:rPr lang="en-US" altLang="ko-KR" sz="1000" b="1" dirty="0" smtClean="0"/>
              <a:t>/</a:t>
            </a:r>
            <a:r>
              <a:rPr lang="en-US" altLang="ko-KR" sz="1000" b="1" dirty="0" err="1" smtClean="0"/>
              <a:t>resolv.conf</a:t>
            </a:r>
            <a:r>
              <a:rPr lang="en-US" altLang="ko-KR" sz="1000" b="1" dirty="0" smtClean="0"/>
              <a:t>, /</a:t>
            </a:r>
            <a:r>
              <a:rPr lang="en-US" altLang="ko-KR" sz="1000" b="1" dirty="0" err="1" smtClean="0"/>
              <a:t>etc</a:t>
            </a:r>
            <a:r>
              <a:rPr lang="en-US" altLang="ko-KR" sz="1000" b="1" dirty="0" smtClean="0"/>
              <a:t>/</a:t>
            </a:r>
            <a:r>
              <a:rPr lang="en-US" altLang="ko-KR" sz="1000" b="1" dirty="0" err="1" smtClean="0"/>
              <a:t>sysctl.conf</a:t>
            </a:r>
            <a:r>
              <a:rPr lang="ko-KR" altLang="en-US" sz="1000" b="1" dirty="0"/>
              <a:t>의</a:t>
            </a:r>
            <a:r>
              <a:rPr lang="ko-KR" altLang="en-US" sz="1000" b="1" dirty="0" smtClean="0"/>
              <a:t> </a:t>
            </a:r>
            <a:r>
              <a:rPr lang="en-US" altLang="ko-KR" sz="1000" b="1" dirty="0" smtClean="0"/>
              <a:t>write </a:t>
            </a:r>
            <a:r>
              <a:rPr lang="ko-KR" altLang="en-US" sz="1000" b="1" dirty="0" smtClean="0"/>
              <a:t>권한 필요 </a:t>
            </a:r>
            <a:r>
              <a:rPr lang="en-US" altLang="ko-KR" sz="1000" b="1" dirty="0" smtClean="0"/>
              <a:t>-&gt; write</a:t>
            </a:r>
            <a:r>
              <a:rPr lang="ko-KR" altLang="en-US" sz="1000" b="1" dirty="0" smtClean="0"/>
              <a:t>권한이 없으면 </a:t>
            </a:r>
            <a:r>
              <a:rPr lang="en-US" altLang="ko-KR" sz="1000" b="1" dirty="0" smtClean="0"/>
              <a:t>error </a:t>
            </a:r>
            <a:r>
              <a:rPr lang="ko-KR" altLang="en-US" sz="1000" b="1" dirty="0" smtClean="0"/>
              <a:t>발생</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14734</TotalTime>
  <Words>158</Words>
  <Application>Microsoft Office PowerPoint</Application>
  <PresentationFormat>와이드스크린</PresentationFormat>
  <Paragraphs>81</Paragraphs>
  <Slides>34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vt:i4>
      </vt:variant>
    </vt:vector>
  </HeadingPairs>
  <TitlesOfParts>
    <vt:vector size="38" baseType="lpstr">
      <vt:lpstr>맑은 고딕</vt:lpstr>
      <vt:lpstr>Arial</vt:lpstr>
      <vt:lpstr>Wingdings</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Password 지정X )  ssh-keygen -t rsa    # /root/.ssh에 생성 해야함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( 1. root권한 필수 및 memory는 2GB이상. 대략 20분 소요 -&gt; non-root는 sudo ansible-playbook or -u root옵션 및 sudo권한 필수              단 sudo 권한이 없거나 sudo로 Permission denied가 발생할 경우 root로 접속           2. kubernetes 방화벽 정책 적용 때문에 /etc/resolv.conf, /etc/sysctl.conf의 write 권한 필요 -&gt; write권한이 없으면 error 발생)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docker와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ds  replicaset -&gt; rs  ingress -&gt; ing  pod -&gt; po  endpoints -&gt; ep  configmap -&gt; cm  그외 shortnames는 kubectl api-resources 확인</vt:lpstr>
      <vt:lpstr>Deployment 설정  vi deployment.yml  apiVersion: apps/v1 kind: Deployment metadata:   name: sample_deploy    # Deployment 이름   namespace: sample    # Deployment namespace / 설정하지 않으면 default로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             - name: TZ    # Container 내 java timezone 변경               value: Asia/Seoul</vt:lpstr>
      <vt:lpstr>Deployment Probe 설정  Container가 배포되는 시점부터 서비스 활성화 및 Health Check를 k8s가 관리  spec:   containers:    ~ 생략 ~        startupProbe:    # Container 내 Pod의 Application이 시작되었는지 판단. 실패하면 Pod제거 및 Container 재시작         httpGet:    # 지정된 포트와 URL로 GET 요청 후 Status Code가 200~399까지 성공으로 판단.           Path: {health check path}           port: {port}           scheme: HTTP         #tcpSocket:    # TCP Connection을 통해 포트가 활성화 되어있는지 확인 (단순 WAS 연결만 판단하므로, 디테일 하게는 httpGetAction 추천)           #port: {port}         periodSeconds: 10    # Cycle 주기 시간         timeoutSeconds: 5    # Timeout         successThreshold: 1    # 성공횟수         failureThreshold: 3   # 실패횟수       livenessProbe:    # Container 내 Pod의 Application의 동작여부 판단. 실패하면 Pod제거 및 Container 재시작         httpGet:           path: {health check path}           port: {port}           scheme: HTTP         #tcpSocket:           #port: {port}         initialDelaySeconds: 30    # Pod 시작 후 초기 Delay 시간         periodSeconds: 10         timeoutSeconds: 5         successThreshold: 1         failureThreshold: 3       readinessProbe:    # Container 내 Pod의 Application의 Request 준비여부 판단. 실패하면 해당 Service에서 Pod의 Endpoint 제거         httpGet:           path: {health check path}           port: {port}           scheme: HTTP         #tcpSocket:           #port: {port}         initialDelaySeconds: 30         periodSeconds: 10         timeoutSeconds: 5         successThreshold: 1         failureThreshold: 3</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Service 내부통신 방법  {service name}:{port}    # ex) curl http://{service name}:{port}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default로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 생략 ~            volumeMounts:    # Pod 생성시 해당 mountPath는 root권한으로 생성             - mountPath: /was/log    # Mount할 Pod 내부 경로               name: was_log    # Mount할 Volume 이름             - mountPath: /etc/localtime               name: timezone     volumes:       - name: was_log    # Volume 이름         hostPath:    # Local Volume 설정           path: /data    # Local Volume 경로 -&gt; 해당 경로가 없으면 Error           type: Directory    # Path에 대한 정책       - name: timezone         hostPath:           path: /usr/share/zoneinfo/Asia/Seoul    # local timezone을 KST로 변경 ( Default: UTC )</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“101:82”,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 생략 ~          volumeMounts:    # Pod 생성시 해당 mountPath는 root권한으로 생성           - mountPath: /var/log/nginx/logs    # Mount할 Pod 내부 경로             name: web_log    # Mount할 Volume 이름           - mountPath: /etc/localtime             name: timezone     volumes:       - name: web_log    # Volume 이름         hostPath:    # Local Volume 설정           path: /data/web    # Local Volume 경로 -&gt; 해당 경로가 없으면 Error           type: Directory    # Path에 대한 정책       - name: timezone         hostPath:           path: /usr/share/zoneinfo/Asia/Seoul    # local timezone을 KST로 변경 ( Default: UTC )</vt:lpstr>
      <vt:lpstr>Ingress Annotation 설정  vi ingress.yml  apiVersion: networking.k8s.io/v1 kind: Ingress metadata:   name: ingress-service   namespace:   annotations:     nginx.ingress.kubernetes.io/server-snippet: |    # nginx server block 내부 설정       add_header X-XSS-Protection “1; mode=block”;    # Header 설정        if ( $time_iso8601 ~ “^(\d{4})-(\d{2})-(\d{2})T(\d{2}):(\d{2}):(\d{2})” ) {    # DateTime 설정 (Format: YYYYMMddHHmmss)         set $year $1;         set $month $2;         set $day $3;       }       access_log /var/log/nginx/logs/access.log combined;    # Access log 설정 -&gt; default: /var/log/nginx (기본값으로 설정할 경우 custom 로그수집이 안됨)       # access_log /var/log/nginx/logs/${host}_$year-$month-$day.access.log combined;    # Ingress host마다 할당되는 Custom Access log 설정       error_log /var/log/nginx/logs/error.log;    # Error log 설정 -&gt; default: /var/log/nginx (기본값으로 설정할 경우 custom 로그수집이 안됨) spec:   rules:     - host: kube.com       http:         paths:           - pathType: Prefix             path: /             backend:               service:                 name: sample_service                 port:                   number: 8080    # Service Port</vt:lpstr>
      <vt:lpstr>Private Registry  DockerHub, Github등 Public Registry를 사용하지 않고 Private 환경의 Registry 직접구현                Deployment &amp; Service 생성을 통해 private Registry 사용  배포 및 삭제 등 관리는 타 service와 동일  </vt:lpstr>
      <vt:lpstr>vi registry.yml  apiVersion: apps/v1 kind: Deployment metadata:   name: registry    # Deployment 이름   namespace: sample    # Deployment namespace / 설정하지 않으면 default로 셋팅 spec:   replicas: 1   selector:     matchLabels:       app: registry    # Deployment와 매칭할 Pod의 라벨 ( key: value )     template:       metadata:         labels:           app: registry    # 외부와 매칭할 Pod 라벨 ( key: value )       spec:         nodeName: {node name}    # Registry를 설치할 Node 대상 -&gt; Node를 직접 Pick 하는 방법은 다양하게 있음         containers:           - name: registry    # Pod 이름             image: registry    # Registry Image             resources:               requests:                 memory: 256Mi    # Pod 최소 메모리                 cpu: 500m    # Pod 최소 CPU               limits:                 memory: 512Mi    # Pod 최대 메모리                 cpu: 500m    # Pod 최대 CPU             livenessProbe:    # Pod 활성화 상태 체크               httpGet:                 path: /    # Health Check URL                 port: {port}                 scheme: HTTP               initialDelaySeconds: 1    # Pod 생성 후 초기 딜레이 시간               periodSeconds: 30    # Cycle 시간               timeoutSeconds: 5    # Timeout               successThreshold: 1    # 성공 충족 개수               failureThreshold: 3    # 실패 충족 개수 -&gt; 해당 수 만큼 실패할 경우 Pod 중지 및 Container 재시작             volumeMounts:               - mountPath: /var/lib/registry/docker/registry/v2    # Mount할 Registry Image내 기본 repository 위치                 name: repository    # Mount할 Volume 이름         volumes:           - name: repository             hostPath:               path: /home1/irteamsu/repository               type: Directory  --- #뒤에 이어서</vt:lpstr>
      <vt:lpstr>kind: Service apiVersion: v1 metadata:   name: registry spec:   selector:     app: registry     ports:       - port: 5000         nodePort: 30000    # 30000 외부통신 port open / NodePort 범위는 30000-32767     type: NodePort    # defaul는 ClusterIP(내부통신), NodePort(외부통신)로 설정</vt:lpstr>
      <vt:lpstr>Containerd insecure-registries 설정 ( https 통신이면 생략 )  vi inventory/cluster/group_vars/all/containerd.yml  containerd_insecure_registries:   “Request Host”: “Endpoint Host:{nodePort}”    # ex) “192.168.123.456”: “http://192.168.123.456:30000”    vi /etc/containerd/config.toml    # 각 노드 Containerd 설정 확인 (해당 설정파일은 Kubernets Cluster 배포시 생성)  [plugins."io.containerd.grpc.v1.cri".registry.mirrors."192.168.123.456"]   endpoint = ["http://192.168.123.456:30000"] [plugins."io.containerd.grpc.v1.cri".registry.configs."192.168.123.456".tls]   insecure_skip_verify = true    Kubernets Cluster reset -&gt; Cluster 배포(Stop &amp; Start)가 아닌 Cluster 재배포 했을경우 Containerd 재설정이 안될수도 있음    각 노드 Containerd 재시작  service containerd restart</vt:lpstr>
      <vt:lpstr>Spring Boot jib  Maven Build시 결과물을 Docker Image로 Build 후 Registry에 Push    # default: Docker Hub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 Maven Lifecycle 대상 설정       &lt;goals&gt;         &lt;goal&gt;build&lt;/goal&gt;       &lt;/goals&gt;     &lt;/execution&gt;   &lt;/executions&gt; &lt;/plugin&gt;  그 외 설정들은 가이드 참고  </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169</cp:revision>
  <dcterms:created xsi:type="dcterms:W3CDTF">2022-06-24T05:23:11Z</dcterms:created>
  <dcterms:modified xsi:type="dcterms:W3CDTF">2022-10-18T04:15:00Z</dcterms:modified>
</cp:coreProperties>
</file>