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 root</a:t>
            </a:r>
            <a:r>
              <a:rPr lang="ko-KR" altLang="en-US" sz="1000" b="1" dirty="0" smtClean="0"/>
              <a:t>권한은 </a:t>
            </a:r>
            <a:r>
              <a:rPr lang="en-US" altLang="ko-KR" sz="1000" b="1" dirty="0" err="1" smtClean="0"/>
              <a:t>sudo</a:t>
            </a:r>
            <a:r>
              <a:rPr lang="ko-KR" altLang="en-US" sz="1000" b="1" dirty="0" smtClean="0"/>
              <a:t>권한 필수</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smtClean="0"/>
              <a:t>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6055</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 root권한은 sudo권한 필수. 단 sudo 권한이 없거나 sudo로 Permission denied가 발생할 경우 root로 접속 )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109</cp:revision>
  <dcterms:created xsi:type="dcterms:W3CDTF">2022-06-24T05:23:11Z</dcterms:created>
  <dcterms:modified xsi:type="dcterms:W3CDTF">2022-07-20T03:17:43Z</dcterms:modified>
</cp:coreProperties>
</file>