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8" r:id="rId13"/>
    <p:sldId id="266" r:id="rId14"/>
    <p:sldId id="267" r:id="rId15"/>
    <p:sldId id="270" r:id="rId16"/>
    <p:sldId id="273" r:id="rId17"/>
    <p:sldId id="272" r:id="rId18"/>
    <p:sldId id="269" r:id="rId19"/>
    <p:sldId id="271" r:id="rId20"/>
    <p:sldId id="274" r:id="rId21"/>
    <p:sldId id="276" r:id="rId22"/>
    <p:sldId id="277" r:id="rId23"/>
    <p:sldId id="278" r:id="rId24"/>
    <p:sldId id="279" r:id="rId25"/>
    <p:sldId id="280" r:id="rId26"/>
    <p:sldId id="281" r:id="rId27"/>
    <p:sldId id="282" r:id="rId28"/>
    <p:sldId id="283" r:id="rId29"/>
    <p:sldId id="284" r:id="rId30"/>
    <p:sldId id="287" r:id="rId3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8632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406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64431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77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13559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13322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4891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9806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8087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08681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90338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32935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bootstrap.pypa.io/pip/3.6/get-pip.py"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ubernetes-sigs/kubespr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pPr algn="ctr"/>
            <a:r>
              <a:rPr lang="en-US" altLang="ko-KR" sz="3200" b="1" dirty="0" smtClean="0"/>
              <a:t>K8S(Kubernetes) </a:t>
            </a:r>
            <a:r>
              <a:rPr lang="ko-KR" altLang="en-US" sz="3200" b="1" dirty="0" smtClean="0"/>
              <a:t>설치 가이드 및 사용방법</a:t>
            </a:r>
            <a:r>
              <a:rPr lang="en-US" altLang="ko-KR" sz="3200" b="1" dirty="0" smtClean="0"/>
              <a:t/>
            </a:r>
            <a:br>
              <a:rPr lang="en-US" altLang="ko-KR" sz="3200" b="1" dirty="0" smtClean="0"/>
            </a:br>
            <a:r>
              <a:rPr lang="en-US" altLang="ko-KR" sz="2000" dirty="0" smtClean="0"/>
              <a:t>.with </a:t>
            </a:r>
            <a:r>
              <a:rPr lang="en-US" altLang="ko-KR" sz="2000" dirty="0" err="1" smtClean="0"/>
              <a:t>Kubespray</a:t>
            </a:r>
            <a:r>
              <a:rPr lang="en-US" altLang="ko-KR" sz="2000" dirty="0"/>
              <a:t> </a:t>
            </a:r>
            <a:r>
              <a:rPr lang="en-US" altLang="ko-KR" sz="2000" dirty="0" smtClean="0"/>
              <a:t>in CentOS7</a:t>
            </a:r>
            <a:endParaRPr lang="ko-KR" altLang="en-US" sz="3200" b="1" dirty="0"/>
          </a:p>
        </p:txBody>
      </p:sp>
    </p:spTree>
    <p:extLst>
      <p:ext uri="{BB962C8B-B14F-4D97-AF65-F5344CB8AC3E}">
        <p14:creationId xmlns:p14="http://schemas.microsoft.com/office/powerpoint/2010/main" val="2859102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사용법</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Node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 -o wide    # </a:t>
            </a:r>
            <a:r>
              <a:rPr lang="ko-KR" altLang="en-US" sz="1000" dirty="0" smtClean="0"/>
              <a:t>더 많은 정보를 볼 수 있음</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Kubernetes Cluster </a:t>
            </a:r>
            <a:r>
              <a:rPr lang="ko-KR" altLang="en-US" sz="1000" b="1" dirty="0" smtClean="0"/>
              <a:t>명령어</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a:t>
            </a:r>
            <a:r>
              <a:rPr lang="ko-KR" altLang="en-US" sz="1000" dirty="0" smtClean="0"/>
              <a:t>명령어를 사용하여 내부 </a:t>
            </a:r>
            <a:r>
              <a:rPr lang="en-US" altLang="ko-KR" sz="1000" dirty="0" err="1" smtClean="0"/>
              <a:t>kubernets_apiserver</a:t>
            </a:r>
            <a:r>
              <a:rPr lang="ko-KR" altLang="en-US" sz="1000" dirty="0" smtClean="0"/>
              <a:t>와 통신</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그 외 커맨드 및 옵션들은 </a:t>
            </a:r>
            <a:r>
              <a:rPr lang="en-US" altLang="ko-KR" sz="1000" dirty="0" smtClean="0"/>
              <a:t>-h</a:t>
            </a:r>
            <a:r>
              <a:rPr lang="ko-KR" altLang="en-US" sz="1000" dirty="0" smtClean="0"/>
              <a:t>를 통해 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Containerd</a:t>
            </a:r>
            <a:r>
              <a:rPr lang="en-US" altLang="ko-KR" sz="1000" b="1" dirty="0" smtClean="0"/>
              <a:t> </a:t>
            </a:r>
            <a:r>
              <a:rPr lang="ko-KR" altLang="en-US" sz="1000" b="1" dirty="0" smtClean="0"/>
              <a:t>명령어</a:t>
            </a:r>
            <a:r>
              <a:rPr lang="en-US" altLang="ko-KR" sz="1000" dirty="0" smtClean="0"/>
              <a:t/>
            </a:r>
            <a:br>
              <a:rPr lang="en-US" altLang="ko-KR" sz="1000" dirty="0" smtClean="0"/>
            </a:br>
            <a:r>
              <a:rPr lang="en-US" altLang="ko-KR" sz="1000" dirty="0"/>
              <a:t/>
            </a:r>
            <a:br>
              <a:rPr lang="en-US" altLang="ko-KR" sz="1000" dirty="0"/>
            </a:br>
            <a:r>
              <a:rPr lang="en-US" altLang="ko-KR" sz="1000" dirty="0" smtClean="0"/>
              <a:t>Kubernetes 1.22</a:t>
            </a:r>
            <a:r>
              <a:rPr lang="ko-KR" altLang="en-US" sz="1000" dirty="0" smtClean="0"/>
              <a:t>부터 </a:t>
            </a:r>
            <a:r>
              <a:rPr lang="en-US" altLang="ko-KR" sz="1000" dirty="0" err="1" smtClean="0"/>
              <a:t>docker</a:t>
            </a:r>
            <a:r>
              <a:rPr lang="en-US" altLang="ko-KR" sz="1000" dirty="0" smtClean="0"/>
              <a:t> Deprecated </a:t>
            </a:r>
            <a:r>
              <a:rPr lang="ko-KR" altLang="en-US" sz="1000" dirty="0" smtClean="0"/>
              <a:t>됨에 따라 </a:t>
            </a:r>
            <a:r>
              <a:rPr lang="en-US" altLang="ko-KR" sz="1000" dirty="0" err="1" smtClean="0"/>
              <a:t>Containerd</a:t>
            </a:r>
            <a:r>
              <a:rPr lang="en-US" altLang="ko-KR" sz="1000" dirty="0" smtClean="0"/>
              <a:t>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사용방법은 </a:t>
            </a:r>
            <a:r>
              <a:rPr lang="en-US" altLang="ko-KR" sz="1000" dirty="0" err="1" smtClean="0"/>
              <a:t>docker</a:t>
            </a:r>
            <a:r>
              <a:rPr lang="ko-KR" altLang="en-US" sz="1000" dirty="0" smtClean="0"/>
              <a:t>외 유사함</a:t>
            </a:r>
            <a:endParaRPr lang="ko-KR" altLang="en-US" sz="1000" dirty="0"/>
          </a:p>
        </p:txBody>
      </p:sp>
    </p:spTree>
    <p:extLst>
      <p:ext uri="{BB962C8B-B14F-4D97-AF65-F5344CB8AC3E}">
        <p14:creationId xmlns:p14="http://schemas.microsoft.com/office/powerpoint/2010/main" val="41567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서비스 구성</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Pod</a:t>
            </a:r>
            <a:r>
              <a:rPr lang="en-US" altLang="ko-KR" sz="1000" dirty="0" smtClean="0"/>
              <a:t/>
            </a:r>
            <a:br>
              <a:rPr lang="en-US" altLang="ko-KR" sz="1000" dirty="0" smtClean="0"/>
            </a:br>
            <a:r>
              <a:rPr lang="en-US" altLang="ko-KR" sz="1000" dirty="0"/>
              <a:t/>
            </a:r>
            <a:br>
              <a:rPr lang="en-US" altLang="ko-KR" sz="1000" dirty="0"/>
            </a:br>
            <a:r>
              <a:rPr lang="ko-KR" altLang="en-US" sz="1000" dirty="0" smtClean="0"/>
              <a:t>실질적인 </a:t>
            </a:r>
            <a:r>
              <a:rPr lang="en-US" altLang="ko-KR" sz="1000" dirty="0" smtClean="0"/>
              <a:t>Application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Replicaset</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의 복제 수 관리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smtClean="0"/>
              <a:t>Deployment</a:t>
            </a:r>
            <a:br>
              <a:rPr lang="en-US" altLang="ko-KR" sz="1000" b="1" dirty="0" smtClean="0"/>
            </a:br>
            <a:r>
              <a:rPr lang="en-US" altLang="ko-KR" sz="1000" b="1" dirty="0"/>
              <a:t/>
            </a:r>
            <a:br>
              <a:rPr lang="en-US" altLang="ko-KR" sz="1000" b="1" dirty="0"/>
            </a:br>
            <a:r>
              <a:rPr lang="en-US" altLang="ko-KR" sz="1000" dirty="0" err="1" smtClean="0"/>
              <a:t>Replicaset</a:t>
            </a:r>
            <a:r>
              <a:rPr lang="ko-KR" altLang="en-US" sz="1000" dirty="0" smtClean="0"/>
              <a:t>의 상위개념으로 </a:t>
            </a:r>
            <a:r>
              <a:rPr lang="en-US" altLang="ko-KR" sz="1000" dirty="0" smtClean="0"/>
              <a:t>Pod, </a:t>
            </a:r>
            <a:r>
              <a:rPr lang="en-US" altLang="ko-KR" sz="1000" dirty="0" err="1" smtClean="0"/>
              <a:t>Replicaset</a:t>
            </a:r>
            <a:r>
              <a:rPr lang="ko-KR" altLang="en-US" sz="1000" dirty="0" smtClean="0"/>
              <a:t>을 모두 관리하는 배포방식</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Serviec</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이 외부통신 가능하도록 설정</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L/B </a:t>
            </a:r>
            <a:r>
              <a:rPr lang="ko-KR" altLang="en-US" sz="1000" dirty="0" smtClean="0"/>
              <a:t>적용</a:t>
            </a:r>
            <a:endParaRPr lang="ko-KR" altLang="en-US" sz="1600" dirty="0"/>
          </a:p>
        </p:txBody>
      </p:sp>
    </p:spTree>
    <p:extLst>
      <p:ext uri="{BB962C8B-B14F-4D97-AF65-F5344CB8AC3E}">
        <p14:creationId xmlns:p14="http://schemas.microsoft.com/office/powerpoint/2010/main" val="3959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Node Type </a:t>
            </a:r>
            <a:r>
              <a:rPr lang="ko-KR" altLang="en-US" sz="1600" b="1" dirty="0" smtClean="0"/>
              <a:t>약어</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nodes -&gt; no</a:t>
            </a:r>
            <a:r>
              <a:rPr lang="en-US" altLang="ko-KR" sz="1000" dirty="0"/>
              <a:t/>
            </a:r>
            <a:br>
              <a:rPr lang="en-US" altLang="ko-KR" sz="1000" dirty="0"/>
            </a:br>
            <a:r>
              <a:rPr lang="en-US" altLang="ko-KR" sz="1000" dirty="0" smtClean="0"/>
              <a:t/>
            </a:r>
            <a:br>
              <a:rPr lang="en-US" altLang="ko-KR" sz="1000" dirty="0" smtClean="0"/>
            </a:br>
            <a:r>
              <a:rPr lang="en-US" altLang="ko-KR" sz="1000" dirty="0" smtClean="0"/>
              <a:t>service -&gt; svc</a:t>
            </a:r>
            <a:br>
              <a:rPr lang="en-US" altLang="ko-KR" sz="1000" dirty="0" smtClean="0"/>
            </a:br>
            <a:r>
              <a:rPr lang="en-US" altLang="ko-KR" sz="1000" dirty="0"/>
              <a:t/>
            </a:r>
            <a:br>
              <a:rPr lang="en-US" altLang="ko-KR" sz="1000" dirty="0"/>
            </a:br>
            <a:r>
              <a:rPr lang="en-US" altLang="ko-KR" sz="1000" dirty="0" smtClean="0"/>
              <a:t>deployment -&gt; deploy</a:t>
            </a:r>
            <a:br>
              <a:rPr lang="en-US" altLang="ko-KR" sz="1000" dirty="0" smtClean="0"/>
            </a:br>
            <a:r>
              <a:rPr lang="en-US" altLang="ko-KR" sz="1000" dirty="0"/>
              <a:t/>
            </a:r>
            <a:br>
              <a:rPr lang="en-US" altLang="ko-KR" sz="1000" dirty="0"/>
            </a:br>
            <a:r>
              <a:rPr lang="en-US" altLang="ko-KR" sz="1000" dirty="0" err="1" smtClean="0"/>
              <a:t>daemonset</a:t>
            </a:r>
            <a:r>
              <a:rPr lang="en-US" altLang="ko-KR" sz="1000" dirty="0" smtClean="0"/>
              <a:t> -&gt; </a:t>
            </a:r>
            <a:r>
              <a:rPr lang="en-US" altLang="ko-KR" sz="1000" dirty="0" err="1" smtClean="0"/>
              <a:t>daemonset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replicaset</a:t>
            </a:r>
            <a:r>
              <a:rPr lang="en-US" altLang="ko-KR" sz="1000" dirty="0" smtClean="0"/>
              <a:t> -&gt; </a:t>
            </a:r>
            <a:r>
              <a:rPr lang="en-US" altLang="ko-KR" sz="1000" dirty="0" err="1" smtClean="0"/>
              <a:t>rs</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 -&gt; </a:t>
            </a:r>
            <a:r>
              <a:rPr lang="en-US" altLang="ko-KR" sz="1000" dirty="0" err="1" smtClean="0"/>
              <a:t>ing</a:t>
            </a:r>
            <a:r>
              <a:rPr lang="en-US" altLang="ko-KR" sz="1000" dirty="0" smtClean="0"/>
              <a:t/>
            </a:r>
            <a:br>
              <a:rPr lang="en-US" altLang="ko-KR" sz="1000" dirty="0" smtClean="0"/>
            </a:br>
            <a:r>
              <a:rPr lang="en-US" altLang="ko-KR" sz="1000" dirty="0"/>
              <a:t/>
            </a:r>
            <a:br>
              <a:rPr lang="en-US" altLang="ko-KR" sz="1000" dirty="0"/>
            </a:br>
            <a:r>
              <a:rPr lang="en-US" altLang="ko-KR" sz="1000" dirty="0" smtClean="0"/>
              <a:t>pod -&gt; </a:t>
            </a:r>
            <a:r>
              <a:rPr lang="en-US" altLang="ko-KR" sz="1000" dirty="0" err="1" smtClean="0"/>
              <a:t>po</a:t>
            </a:r>
            <a:endParaRPr lang="ko-KR" altLang="en-US" sz="1000" dirty="0"/>
          </a:p>
        </p:txBody>
      </p:sp>
    </p:spTree>
    <p:extLst>
      <p:ext uri="{BB962C8B-B14F-4D97-AF65-F5344CB8AC3E}">
        <p14:creationId xmlns:p14="http://schemas.microsoft.com/office/powerpoint/2010/main" val="128272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a:t>
            </a:r>
            <a:r>
              <a:rPr lang="en-US" altLang="ko-KR" sz="1000" dirty="0" err="1" smtClean="0"/>
              <a:t>sample_deploy</a:t>
            </a:r>
            <a:r>
              <a:rPr lang="en-US" altLang="ko-KR" sz="1000" dirty="0" smtClean="0"/>
              <a:t>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sample    # Deployment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sample_deploy_app</a:t>
            </a:r>
            <a:r>
              <a:rPr lang="en-US" altLang="ko-KR" sz="1000" dirty="0" smtClean="0"/>
              <a:t>    # </a:t>
            </a:r>
            <a:r>
              <a:rPr lang="ko-KR" altLang="en-US" sz="1000" dirty="0" smtClean="0"/>
              <a:t>외부와 매칭할 </a:t>
            </a:r>
            <a:r>
              <a:rPr lang="en-US" altLang="ko-KR" sz="1000" dirty="0" smtClean="0"/>
              <a:t>Deployment </a:t>
            </a:r>
            <a:r>
              <a:rPr lang="ko-KR" altLang="en-US" sz="1000" dirty="0" smtClean="0"/>
              <a:t>라벨 </a:t>
            </a:r>
            <a:r>
              <a:rPr lang="en-US" altLang="ko-KR" sz="1000" dirty="0" smtClean="0"/>
              <a:t>( key: value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2    # Pod </a:t>
            </a:r>
            <a:r>
              <a:rPr lang="ko-KR" altLang="en-US" sz="1000" dirty="0" smtClean="0"/>
              <a:t>복제 수</a:t>
            </a:r>
            <a:r>
              <a:rPr lang="en-US" altLang="ko-KR" sz="1000" dirty="0" smtClean="0"/>
              <a:t/>
            </a:r>
            <a:br>
              <a:rPr lang="en-US" altLang="ko-KR" sz="1000" dirty="0" smtClean="0"/>
            </a:br>
            <a:r>
              <a:rPr lang="en-US" altLang="ko-KR" sz="1000" dirty="0"/>
              <a:t> </a:t>
            </a:r>
            <a:r>
              <a:rPr lang="en-US" altLang="ko-KR" sz="1000" dirty="0" smtClean="0"/>
              <a:t> strategy:</a:t>
            </a:r>
            <a:br>
              <a:rPr lang="en-US" altLang="ko-KR" sz="1000" dirty="0" smtClean="0"/>
            </a:br>
            <a:r>
              <a:rPr lang="en-US" altLang="ko-KR" sz="1000" dirty="0"/>
              <a:t> </a:t>
            </a:r>
            <a:r>
              <a:rPr lang="en-US" altLang="ko-KR" sz="1000" dirty="0" smtClean="0"/>
              <a:t>   type: </a:t>
            </a:r>
            <a:r>
              <a:rPr lang="en-US" altLang="ko-KR" sz="1000" dirty="0" err="1" smtClean="0"/>
              <a:t>RollingUpdate</a:t>
            </a:r>
            <a:r>
              <a:rPr lang="en-US" altLang="ko-KR" sz="1000" dirty="0" smtClean="0"/>
              <a:t>    # Deployment </a:t>
            </a:r>
            <a:r>
              <a:rPr lang="ko-KR" altLang="en-US" sz="1000" dirty="0" smtClean="0"/>
              <a:t>배포전략 </a:t>
            </a:r>
            <a:r>
              <a:rPr lang="en-US" altLang="ko-KR" sz="1000" dirty="0" smtClean="0"/>
              <a:t>/ </a:t>
            </a:r>
            <a:r>
              <a:rPr lang="ko-KR" altLang="en-US" sz="1000" dirty="0" smtClean="0"/>
              <a:t>그 외 다양한 전략이 있음</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a:t> </a:t>
            </a: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a:t>
            </a:r>
            <a:r>
              <a:rPr lang="ko-KR" altLang="en-US" sz="1000" dirty="0" smtClean="0"/>
              <a:t>외부와 매칭할 </a:t>
            </a:r>
            <a:r>
              <a:rPr lang="en-US" altLang="ko-KR" sz="1000" dirty="0" smtClean="0"/>
              <a:t>Pod</a:t>
            </a:r>
            <a:r>
              <a:rPr lang="ko-KR" altLang="en-US" sz="1000" dirty="0" smtClean="0"/>
              <a:t> 라벨</a:t>
            </a:r>
            <a:r>
              <a:rPr lang="en-US" altLang="ko-KR" sz="1000" dirty="0" smtClean="0"/>
              <a:t> ( key: value )</a:t>
            </a:r>
            <a:r>
              <a:rPr lang="en-US" altLang="ko-KR" sz="1000" dirty="0"/>
              <a:t/>
            </a:r>
            <a:br>
              <a:rPr lang="en-US" altLang="ko-KR" sz="1000" dirty="0"/>
            </a:br>
            <a:r>
              <a:rPr lang="en-US" altLang="ko-KR" sz="1000" dirty="0" smtClean="0"/>
              <a:t>    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a:t>
            </a:r>
            <a:r>
              <a:rPr lang="en-US" altLang="ko-KR" sz="1000" dirty="0" err="1" smtClean="0"/>
              <a:t>sample_pod_app</a:t>
            </a:r>
            <a:r>
              <a:rPr lang="en-US" altLang="ko-KR" sz="1000" dirty="0" smtClean="0"/>
              <a:t>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image:version</a:t>
            </a:r>
            <a:r>
              <a:rPr lang="en-US" altLang="ko-KR" sz="1000" dirty="0" smtClean="0"/>
              <a:t>    # registry image / default: </a:t>
            </a:r>
            <a:r>
              <a:rPr lang="en-US" altLang="ko-KR" sz="1000" dirty="0" err="1" smtClean="0"/>
              <a:t>dockerhub</a:t>
            </a:r>
            <a:r>
              <a:rPr lang="en-US" altLang="ko-KR" sz="1000" dirty="0" smtClean="0"/>
              <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250m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env</a:t>
            </a:r>
            <a:r>
              <a:rPr lang="en-US" altLang="ko-KR" sz="1000" dirty="0" smtClean="0"/>
              <a:t>:    # JAVA </a:t>
            </a:r>
            <a:r>
              <a:rPr lang="ko-KR" altLang="en-US" sz="1000" dirty="0" smtClean="0"/>
              <a:t>실행 </a:t>
            </a:r>
            <a:r>
              <a:rPr lang="en-US" altLang="ko-KR" sz="1000" dirty="0" smtClean="0"/>
              <a:t>Options</a:t>
            </a:r>
            <a:br>
              <a:rPr lang="en-US" altLang="ko-KR" sz="1000" dirty="0" smtClean="0"/>
            </a:br>
            <a:r>
              <a:rPr lang="en-US" altLang="ko-KR" sz="1000" dirty="0"/>
              <a:t> </a:t>
            </a:r>
            <a:r>
              <a:rPr lang="en-US" altLang="ko-KR" sz="1000" dirty="0" smtClean="0"/>
              <a:t>           - name: JAVA_OPTS</a:t>
            </a:r>
            <a:br>
              <a:rPr lang="en-US" altLang="ko-KR" sz="1000" dirty="0" smtClean="0"/>
            </a:br>
            <a:r>
              <a:rPr lang="en-US" altLang="ko-KR" sz="1000" dirty="0"/>
              <a:t> </a:t>
            </a:r>
            <a:r>
              <a:rPr lang="en-US" altLang="ko-KR" sz="1000" dirty="0" smtClean="0"/>
              <a:t>             value: -</a:t>
            </a:r>
            <a:r>
              <a:rPr lang="en-US" altLang="ko-KR" sz="1000" dirty="0" err="1" smtClean="0"/>
              <a:t>XX;MetaspaceSize</a:t>
            </a:r>
            <a:r>
              <a:rPr lang="en-US" altLang="ko-KR" sz="1000" dirty="0" smtClean="0"/>
              <a:t>=288m -</a:t>
            </a:r>
            <a:r>
              <a:rPr lang="en-US" altLang="ko-KR" sz="1000" dirty="0" err="1" smtClean="0"/>
              <a:t>XX:MaxMetaspaceSize</a:t>
            </a:r>
            <a:r>
              <a:rPr lang="en-US" altLang="ko-KR" sz="1000" dirty="0" smtClean="0"/>
              <a:t>=288m -XX: +UseG1GC</a:t>
            </a:r>
            <a:br>
              <a:rPr lang="en-US" altLang="ko-KR" sz="1000" dirty="0" smtClean="0"/>
            </a:br>
            <a:r>
              <a:rPr lang="en-US" altLang="ko-KR" sz="1000" dirty="0"/>
              <a:t> </a:t>
            </a:r>
            <a:r>
              <a:rPr lang="en-US" altLang="ko-KR" sz="1000" dirty="0" smtClean="0"/>
              <a:t>           - name: SPRING_PROFILES_ACTIVE</a:t>
            </a:r>
            <a:br>
              <a:rPr lang="en-US" altLang="ko-KR" sz="1000" dirty="0" smtClean="0"/>
            </a:br>
            <a:r>
              <a:rPr lang="en-US" altLang="ko-KR" sz="1000" dirty="0"/>
              <a:t> </a:t>
            </a:r>
            <a:r>
              <a:rPr lang="en-US" altLang="ko-KR" sz="1000" dirty="0" smtClean="0"/>
              <a:t>             value: local</a:t>
            </a:r>
            <a:br>
              <a:rPr lang="en-US" altLang="ko-KR" sz="1000" dirty="0" smtClean="0"/>
            </a:br>
            <a:r>
              <a:rPr lang="en-US" altLang="ko-KR" sz="1000" dirty="0"/>
              <a:t> </a:t>
            </a:r>
            <a:r>
              <a:rPr lang="en-US" altLang="ko-KR" sz="1000" dirty="0" smtClean="0"/>
              <a:t>           - name: SPRING_DATASOURCE_URL</a:t>
            </a:r>
            <a:br>
              <a:rPr lang="en-US" altLang="ko-KR" sz="1000" dirty="0" smtClean="0"/>
            </a:br>
            <a:r>
              <a:rPr lang="en-US" altLang="ko-KR" sz="1000" dirty="0"/>
              <a:t> </a:t>
            </a:r>
            <a:r>
              <a:rPr lang="en-US" altLang="ko-KR" sz="1000" dirty="0" smtClean="0"/>
              <a:t>             value: {</a:t>
            </a:r>
            <a:r>
              <a:rPr lang="en-US" altLang="ko-KR" sz="1000" dirty="0" err="1" smtClean="0"/>
              <a:t>url</a:t>
            </a:r>
            <a:r>
              <a:rPr lang="en-US" altLang="ko-KR" sz="1000" dirty="0"/>
              <a:t>}</a:t>
            </a:r>
            <a:endParaRPr lang="ko-KR" altLang="en-US" sz="1000" dirty="0"/>
          </a:p>
        </p:txBody>
      </p:sp>
    </p:spTree>
    <p:extLst>
      <p:ext uri="{BB962C8B-B14F-4D97-AF65-F5344CB8AC3E}">
        <p14:creationId xmlns:p14="http://schemas.microsoft.com/office/powerpoint/2010/main" val="16738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apply -f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배포상태 확인</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rollout status deploy -n {namespace} {deployment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Deployment Node </a:t>
            </a:r>
            <a:r>
              <a:rPr lang="ko-KR" altLang="en-US" sz="1000" b="1" dirty="0" smtClean="0"/>
              <a:t>확인</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kubectl</a:t>
            </a:r>
            <a:r>
              <a:rPr lang="en-US" altLang="ko-KR" sz="1000" dirty="0" smtClean="0"/>
              <a:t> get deploy {deployment name}</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deploy -A    # </a:t>
            </a:r>
            <a:r>
              <a:rPr lang="ko-KR" altLang="en-US" sz="1000" dirty="0" smtClean="0"/>
              <a:t>모든 </a:t>
            </a:r>
            <a:r>
              <a:rPr lang="en-US" altLang="ko-KR" sz="1000" dirty="0" smtClean="0"/>
              <a:t>namespace</a:t>
            </a:r>
            <a:r>
              <a:rPr lang="ko-KR" altLang="en-US" sz="1000" dirty="0" smtClean="0"/>
              <a:t>의 </a:t>
            </a:r>
            <a:r>
              <a:rPr lang="en-US" altLang="ko-KR" sz="1000" dirty="0" smtClean="0"/>
              <a:t>deployment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Node </a:t>
            </a:r>
            <a:r>
              <a:rPr lang="ko-KR" altLang="en-US" sz="1000" b="1" dirty="0" smtClean="0"/>
              <a:t>제거</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delete deploy {deployment name}    # </a:t>
            </a:r>
            <a:r>
              <a:rPr lang="ko-KR" altLang="en-US" sz="1000" dirty="0" smtClean="0"/>
              <a:t>하위 </a:t>
            </a:r>
            <a:r>
              <a:rPr lang="en-US" altLang="ko-KR" sz="1000" dirty="0" err="1" smtClean="0"/>
              <a:t>Replicaset</a:t>
            </a:r>
            <a:r>
              <a:rPr lang="en-US" altLang="ko-KR" sz="1000" dirty="0" smtClean="0"/>
              <a:t>, Pod </a:t>
            </a:r>
            <a:r>
              <a:rPr lang="ko-KR" altLang="en-US" sz="1000" dirty="0" smtClean="0"/>
              <a:t>전부다 제거 </a:t>
            </a:r>
            <a:r>
              <a:rPr lang="en-US" altLang="ko-KR" sz="1000" dirty="0" smtClean="0"/>
              <a:t>/ </a:t>
            </a:r>
            <a:r>
              <a:rPr lang="ko-KR" altLang="en-US" sz="1000" dirty="0" smtClean="0"/>
              <a:t>하위 객체를 제거하지 않기 위해서는 </a:t>
            </a:r>
            <a:r>
              <a:rPr lang="en-US" altLang="ko-KR" sz="1000" dirty="0" smtClean="0"/>
              <a:t>--cascade=false </a:t>
            </a:r>
            <a:r>
              <a:rPr lang="ko-KR" altLang="en-US" sz="1000" dirty="0" smtClean="0"/>
              <a:t>옵션 추가</a:t>
            </a:r>
            <a:endParaRPr lang="ko-KR" altLang="en-US" sz="1000" dirty="0"/>
          </a:p>
        </p:txBody>
      </p:sp>
    </p:spTree>
    <p:extLst>
      <p:ext uri="{BB962C8B-B14F-4D97-AF65-F5344CB8AC3E}">
        <p14:creationId xmlns:p14="http://schemas.microsoft.com/office/powerpoint/2010/main" val="2573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err="1" smtClean="0"/>
              <a:t>무중단</a:t>
            </a:r>
            <a:r>
              <a:rPr lang="ko-KR" altLang="en-US" sz="1000" b="1" dirty="0" smtClean="0"/>
              <a:t> 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set image deploy -n {namespace} {deployment name}</a:t>
            </a:r>
            <a:r>
              <a:rPr lang="ko-KR" altLang="en-US" sz="1000" dirty="0" smtClean="0"/>
              <a:t> </a:t>
            </a:r>
            <a:r>
              <a:rPr lang="en-US" altLang="ko-KR" sz="1000" dirty="0" smtClean="0"/>
              <a:t>{pod name}={image name:</a:t>
            </a:r>
            <a:r>
              <a:rPr lang="ko-KR" altLang="en-US" sz="1000" dirty="0" smtClean="0"/>
              <a:t>변경 할 </a:t>
            </a:r>
            <a:r>
              <a:rPr lang="en-US" altLang="ko-KR" sz="1000" dirty="0" smtClean="0"/>
              <a:t>version}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revision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r>
              <a:rPr lang="ko-KR" altLang="en-US" sz="1000" dirty="0" smtClean="0"/>
              <a:t> </a:t>
            </a:r>
            <a:r>
              <a:rPr lang="en-US" altLang="ko-KR" sz="1000" dirty="0" smtClean="0"/>
              <a:t>--revision={revision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특정 </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r>
              <a:rPr lang="ko-KR" altLang="en-US" sz="1000" dirty="0" smtClean="0"/>
              <a:t> </a:t>
            </a:r>
            <a:r>
              <a:rPr lang="en-US" altLang="ko-KR" sz="1000" dirty="0" smtClean="0"/>
              <a:t>--to-revision={revision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바로 전</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endParaRPr lang="ko-KR" altLang="en-US" sz="1000" dirty="0"/>
          </a:p>
        </p:txBody>
      </p:sp>
    </p:spTree>
    <p:extLst>
      <p:ext uri="{BB962C8B-B14F-4D97-AF65-F5344CB8AC3E}">
        <p14:creationId xmlns:p14="http://schemas.microsoft.com/office/powerpoint/2010/main" val="211952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 Service </a:t>
            </a:r>
            <a:r>
              <a:rPr lang="ko-KR" altLang="en-US" sz="1000" dirty="0" smtClean="0"/>
              <a:t>이름</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 Service</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smtClean="0"/>
              <a:t>  ports:</a:t>
            </a:r>
            <a:br>
              <a:rPr lang="en-US" altLang="ko-KR" sz="1000" dirty="0" smtClean="0"/>
            </a:br>
            <a:r>
              <a:rPr lang="en-US" altLang="ko-KR" sz="1000" dirty="0" smtClean="0"/>
              <a:t>    - port: 8080    # Service port</a:t>
            </a:r>
            <a:br>
              <a:rPr lang="en-US" altLang="ko-KR" sz="1000" dirty="0" smtClean="0"/>
            </a:br>
            <a:r>
              <a:rPr lang="en-US" altLang="ko-KR" sz="1000" dirty="0" smtClean="0"/>
              <a:t>      </a:t>
            </a:r>
            <a:r>
              <a:rPr lang="en-US" altLang="ko-KR" sz="1000" dirty="0" err="1" smtClean="0"/>
              <a:t>targetPort</a:t>
            </a:r>
            <a:r>
              <a:rPr lang="en-US" altLang="ko-KR" sz="1000" dirty="0" smtClean="0"/>
              <a:t>: 8010    # </a:t>
            </a:r>
            <a:r>
              <a:rPr lang="ko-KR" altLang="en-US" sz="1000" dirty="0" smtClean="0"/>
              <a:t>실제 </a:t>
            </a:r>
            <a:r>
              <a:rPr lang="en-US" altLang="ko-KR" sz="1000" dirty="0" smtClean="0"/>
              <a:t>Pod</a:t>
            </a:r>
            <a:r>
              <a:rPr lang="ko-KR" altLang="en-US" sz="1000" dirty="0" smtClean="0"/>
              <a:t>의 </a:t>
            </a:r>
            <a:r>
              <a:rPr lang="en-US" altLang="ko-KR" sz="1000" dirty="0" smtClean="0"/>
              <a:t>port / Service port -&gt; </a:t>
            </a:r>
            <a:r>
              <a:rPr lang="en-US" altLang="ko-KR" sz="1000" dirty="0" err="1" smtClean="0"/>
              <a:t>targetPort</a:t>
            </a:r>
            <a:r>
              <a:rPr lang="en-US" altLang="ko-KR" sz="1000" dirty="0" smtClean="0"/>
              <a:t> / </a:t>
            </a:r>
            <a:r>
              <a:rPr lang="ko-KR" altLang="en-US" sz="1000" dirty="0" smtClean="0"/>
              <a:t>설정하지 않으면 </a:t>
            </a:r>
            <a:r>
              <a:rPr lang="en-US" altLang="ko-KR" sz="1000" dirty="0" smtClean="0"/>
              <a:t>port</a:t>
            </a:r>
            <a:r>
              <a:rPr lang="ko-KR" altLang="en-US" sz="1000" dirty="0" smtClean="0"/>
              <a:t>와 동일하게 </a:t>
            </a:r>
            <a:r>
              <a:rPr lang="ko-KR" altLang="en-US" sz="1000" dirty="0" err="1" smtClean="0"/>
              <a:t>셋팅</a:t>
            </a:r>
            <a:endParaRPr lang="ko-KR" altLang="en-US" sz="1000" dirty="0"/>
          </a:p>
        </p:txBody>
      </p:sp>
    </p:spTree>
    <p:extLst>
      <p:ext uri="{BB962C8B-B14F-4D97-AF65-F5344CB8AC3E}">
        <p14:creationId xmlns:p14="http://schemas.microsoft.com/office/powerpoint/2010/main" val="341925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Serivce</a:t>
            </a:r>
            <a:r>
              <a:rPr lang="en-US" altLang="ko-KR" sz="1000" b="1" dirty="0" smtClean="0"/>
              <a:t> </a:t>
            </a:r>
            <a:r>
              <a:rPr lang="ko-KR" altLang="en-US" sz="1000" b="1" dirty="0" smtClean="0"/>
              <a:t>배포상태 확인</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err="1" smtClean="0"/>
              <a:t>kubectl</a:t>
            </a:r>
            <a:r>
              <a:rPr lang="en-US" altLang="ko-KR" sz="1000" dirty="0" smtClean="0"/>
              <a:t> rollout status svc -n {namespace} {service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-n {namespace} {service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-A    # </a:t>
            </a:r>
            <a:r>
              <a:rPr lang="ko-KR" altLang="en-US" sz="1000" dirty="0" smtClean="0"/>
              <a:t>모든 </a:t>
            </a:r>
            <a:r>
              <a:rPr lang="en-US" altLang="ko-KR" sz="1000" dirty="0" smtClean="0"/>
              <a:t>namespace</a:t>
            </a:r>
            <a:r>
              <a:rPr lang="ko-KR" altLang="en-US" sz="1000" dirty="0" smtClean="0"/>
              <a:t>의 </a:t>
            </a:r>
            <a:r>
              <a:rPr lang="en-US" altLang="ko-KR" sz="1000" dirty="0" smtClean="0"/>
              <a:t>service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Service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svc {service name}</a:t>
            </a:r>
            <a:endParaRPr lang="ko-KR" altLang="en-US" sz="1000" dirty="0"/>
          </a:p>
        </p:txBody>
      </p:sp>
    </p:spTree>
    <p:extLst>
      <p:ext uri="{BB962C8B-B14F-4D97-AF65-F5344CB8AC3E}">
        <p14:creationId xmlns:p14="http://schemas.microsoft.com/office/powerpoint/2010/main" val="17619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외부노출</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Service</a:t>
            </a:r>
            <a:r>
              <a:rPr lang="ko-KR" altLang="en-US" sz="1000" dirty="0" smtClean="0"/>
              <a:t>는 내부통신만 </a:t>
            </a:r>
            <a:r>
              <a:rPr lang="ko-KR" altLang="en-US" sz="1000" dirty="0" err="1" smtClean="0"/>
              <a:t>가능하기때문에</a:t>
            </a:r>
            <a:r>
              <a:rPr lang="ko-KR" altLang="en-US" sz="1000" dirty="0" smtClean="0"/>
              <a:t> 외부통신을 </a:t>
            </a:r>
            <a:r>
              <a:rPr lang="ko-KR" altLang="en-US" sz="1000" dirty="0" err="1" smtClean="0"/>
              <a:t>하기위해서는</a:t>
            </a:r>
            <a:r>
              <a:rPr lang="ko-KR" altLang="en-US" sz="1000" dirty="0" smtClean="0"/>
              <a:t> 아래와 같은 설정을 </a:t>
            </a:r>
            <a:r>
              <a:rPr lang="ko-KR" altLang="en-US" sz="1000" dirty="0" err="1" smtClean="0"/>
              <a:t>해야한다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ports:</a:t>
            </a:r>
            <a:br>
              <a:rPr lang="en-US" altLang="ko-KR" sz="1000" dirty="0" smtClean="0"/>
            </a:br>
            <a:r>
              <a:rPr lang="en-US" altLang="ko-KR" sz="1000" dirty="0" smtClean="0"/>
              <a:t>    - port: 8080</a:t>
            </a:r>
            <a:br>
              <a:rPr lang="en-US" altLang="ko-KR" sz="1000" dirty="0" smtClean="0"/>
            </a:br>
            <a:r>
              <a:rPr lang="en-US" altLang="ko-KR" sz="1000" dirty="0" smtClean="0"/>
              <a:t>      </a:t>
            </a:r>
            <a:r>
              <a:rPr lang="en-US" altLang="ko-KR" sz="1000" dirty="0" err="1" smtClean="0"/>
              <a:t>targetPort</a:t>
            </a:r>
            <a:r>
              <a:rPr lang="en-US" altLang="ko-KR" sz="1000" dirty="0" smtClean="0"/>
              <a:t>: 8010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NodePort</a:t>
            </a:r>
            <a:r>
              <a:rPr lang="en-US" altLang="ko-KR" sz="1000" b="1" dirty="0" smtClean="0"/>
              <a:t> </a:t>
            </a:r>
            <a:r>
              <a:rPr lang="ko-KR" altLang="en-US" sz="1000" b="1" dirty="0" smtClean="0"/>
              <a:t>단점</a:t>
            </a:r>
            <a:r>
              <a:rPr lang="en-US" altLang="ko-KR" sz="1000" dirty="0" smtClean="0"/>
              <a:t/>
            </a:r>
            <a:br>
              <a:rPr lang="en-US" altLang="ko-KR" sz="1000" dirty="0" smtClean="0"/>
            </a:br>
            <a:r>
              <a:rPr lang="en-US" altLang="ko-KR" sz="1000" dirty="0"/>
              <a:t/>
            </a:r>
            <a:br>
              <a:rPr lang="en-US" altLang="ko-KR" sz="1000" dirty="0"/>
            </a:br>
            <a:r>
              <a:rPr lang="ko-KR" altLang="en-US" sz="1000" dirty="0" smtClean="0"/>
              <a:t>서비스 </a:t>
            </a:r>
            <a:r>
              <a:rPr lang="en-US" altLang="ko-KR" sz="1000" dirty="0" smtClean="0"/>
              <a:t>Domain</a:t>
            </a:r>
            <a:r>
              <a:rPr lang="ko-KR" altLang="en-US" sz="1000" dirty="0" smtClean="0"/>
              <a:t>의 </a:t>
            </a:r>
            <a:r>
              <a:rPr lang="en-US" altLang="ko-KR" sz="1000" dirty="0" smtClean="0"/>
              <a:t>L/B </a:t>
            </a:r>
            <a:r>
              <a:rPr lang="ko-KR" altLang="en-US" sz="1000" dirty="0" smtClean="0"/>
              <a:t>한계</a:t>
            </a:r>
            <a:endParaRPr lang="ko-KR" altLang="en-US" sz="1000" dirty="0"/>
          </a:p>
        </p:txBody>
      </p:sp>
    </p:spTree>
    <p:extLst>
      <p:ext uri="{BB962C8B-B14F-4D97-AF65-F5344CB8AC3E}">
        <p14:creationId xmlns:p14="http://schemas.microsoft.com/office/powerpoint/2010/main" val="187750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내부통신</a:t>
            </a: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
        <p:nvSpPr>
          <p:cNvPr id="2" name="TextBox 1"/>
          <p:cNvSpPr txBox="1"/>
          <p:nvPr/>
        </p:nvSpPr>
        <p:spPr>
          <a:xfrm>
            <a:off x="3085107" y="4117981"/>
            <a:ext cx="5923721" cy="2123658"/>
          </a:xfrm>
          <a:prstGeom prst="rect">
            <a:avLst/>
          </a:prstGeom>
          <a:noFill/>
          <a:ln>
            <a:solidFill>
              <a:schemeClr val="tx1"/>
            </a:solidFill>
          </a:ln>
        </p:spPr>
        <p:txBody>
          <a:bodyPr wrap="square" rtlCol="0">
            <a:spAutoFit/>
          </a:bodyPr>
          <a:lstStyle/>
          <a:p>
            <a:pPr algn="ctr"/>
            <a:r>
              <a:rPr lang="en-US" altLang="ko-KR" sz="1100" dirty="0" smtClean="0"/>
              <a:t>Master Node</a:t>
            </a:r>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p:txBody>
      </p:sp>
      <p:sp>
        <p:nvSpPr>
          <p:cNvPr id="6" name="TextBox 5"/>
          <p:cNvSpPr txBox="1"/>
          <p:nvPr/>
        </p:nvSpPr>
        <p:spPr>
          <a:xfrm>
            <a:off x="2361536" y="1521379"/>
            <a:ext cx="2311179" cy="1107996"/>
          </a:xfrm>
          <a:prstGeom prst="rect">
            <a:avLst/>
          </a:prstGeom>
          <a:noFill/>
          <a:ln>
            <a:solidFill>
              <a:schemeClr val="tx1"/>
            </a:solidFill>
          </a:ln>
        </p:spPr>
        <p:txBody>
          <a:bodyPr wrap="square" rtlCol="0">
            <a:spAutoFit/>
          </a:bodyPr>
          <a:lstStyle/>
          <a:p>
            <a:pPr algn="ctr"/>
            <a:r>
              <a:rPr lang="en-US" altLang="ko-KR" sz="1100" dirty="0" smtClean="0"/>
              <a:t>Worker1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7" name="TextBox 6"/>
          <p:cNvSpPr txBox="1"/>
          <p:nvPr/>
        </p:nvSpPr>
        <p:spPr>
          <a:xfrm>
            <a:off x="5796499" y="456549"/>
            <a:ext cx="396238" cy="261610"/>
          </a:xfrm>
          <a:prstGeom prst="rect">
            <a:avLst/>
          </a:prstGeom>
          <a:noFill/>
          <a:ln>
            <a:solidFill>
              <a:schemeClr val="tx1"/>
            </a:solidFill>
          </a:ln>
        </p:spPr>
        <p:txBody>
          <a:bodyPr wrap="square" rtlCol="0">
            <a:spAutoFit/>
          </a:bodyPr>
          <a:lstStyle/>
          <a:p>
            <a:r>
              <a:rPr lang="en-US" altLang="ko-KR" sz="1100" dirty="0" smtClean="0"/>
              <a:t>L/4</a:t>
            </a:r>
          </a:p>
        </p:txBody>
      </p:sp>
      <p:sp>
        <p:nvSpPr>
          <p:cNvPr id="9" name="TextBox 8"/>
          <p:cNvSpPr txBox="1"/>
          <p:nvPr/>
        </p:nvSpPr>
        <p:spPr>
          <a:xfrm>
            <a:off x="2638506" y="1811842"/>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10" name="TextBox 9"/>
          <p:cNvSpPr txBox="1"/>
          <p:nvPr/>
        </p:nvSpPr>
        <p:spPr>
          <a:xfrm>
            <a:off x="2638506" y="2278835"/>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sp>
        <p:nvSpPr>
          <p:cNvPr id="11" name="TextBox 10"/>
          <p:cNvSpPr txBox="1"/>
          <p:nvPr/>
        </p:nvSpPr>
        <p:spPr>
          <a:xfrm>
            <a:off x="3366054"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nginx-proxy-worker1</a:t>
            </a:r>
            <a:endParaRPr lang="ko-KR" altLang="en-US" sz="1050" dirty="0"/>
          </a:p>
        </p:txBody>
      </p:sp>
      <p:sp>
        <p:nvSpPr>
          <p:cNvPr id="12" name="TextBox 11"/>
          <p:cNvSpPr txBox="1"/>
          <p:nvPr/>
        </p:nvSpPr>
        <p:spPr>
          <a:xfrm>
            <a:off x="3366054" y="5102358"/>
            <a:ext cx="1794341" cy="261610"/>
          </a:xfrm>
          <a:prstGeom prst="rect">
            <a:avLst/>
          </a:prstGeom>
          <a:noFill/>
          <a:ln>
            <a:solidFill>
              <a:schemeClr val="tx1"/>
            </a:solidFill>
          </a:ln>
        </p:spPr>
        <p:txBody>
          <a:bodyPr wrap="square" rtlCol="0">
            <a:spAutoFit/>
          </a:bodyPr>
          <a:lstStyle/>
          <a:p>
            <a:pPr algn="ctr"/>
            <a:r>
              <a:rPr lang="en-US" altLang="ko-KR" sz="1100" dirty="0" smtClean="0"/>
              <a:t>Ingress-nginx-controller1</a:t>
            </a:r>
            <a:endParaRPr lang="ko-KR" altLang="en-US" sz="1050" dirty="0"/>
          </a:p>
        </p:txBody>
      </p:sp>
      <p:sp>
        <p:nvSpPr>
          <p:cNvPr id="3" name="직사각형 2"/>
          <p:cNvSpPr/>
          <p:nvPr/>
        </p:nvSpPr>
        <p:spPr>
          <a:xfrm>
            <a:off x="3228231" y="4451394"/>
            <a:ext cx="2075293" cy="15778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946786"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nginx-proxy-worker2</a:t>
            </a:r>
            <a:endParaRPr lang="ko-KR" altLang="en-US" sz="1050" dirty="0"/>
          </a:p>
        </p:txBody>
      </p:sp>
      <p:sp>
        <p:nvSpPr>
          <p:cNvPr id="14" name="TextBox 13"/>
          <p:cNvSpPr txBox="1"/>
          <p:nvPr/>
        </p:nvSpPr>
        <p:spPr>
          <a:xfrm>
            <a:off x="6946786" y="5102358"/>
            <a:ext cx="1783741" cy="261610"/>
          </a:xfrm>
          <a:prstGeom prst="rect">
            <a:avLst/>
          </a:prstGeom>
          <a:noFill/>
          <a:ln>
            <a:solidFill>
              <a:schemeClr val="tx1"/>
            </a:solidFill>
          </a:ln>
        </p:spPr>
        <p:txBody>
          <a:bodyPr wrap="square" rtlCol="0">
            <a:spAutoFit/>
          </a:bodyPr>
          <a:lstStyle/>
          <a:p>
            <a:pPr algn="ctr"/>
            <a:r>
              <a:rPr lang="en-US" altLang="ko-KR" sz="1100" dirty="0" smtClean="0"/>
              <a:t>Ingress-nginx-controller2</a:t>
            </a:r>
            <a:endParaRPr lang="ko-KR" altLang="en-US" sz="1050" dirty="0"/>
          </a:p>
        </p:txBody>
      </p:sp>
      <p:sp>
        <p:nvSpPr>
          <p:cNvPr id="15" name="직사각형 14"/>
          <p:cNvSpPr/>
          <p:nvPr/>
        </p:nvSpPr>
        <p:spPr>
          <a:xfrm>
            <a:off x="6808963" y="4451394"/>
            <a:ext cx="2072639" cy="157587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366054" y="5579880"/>
            <a:ext cx="1444487" cy="261610"/>
          </a:xfrm>
          <a:prstGeom prst="rect">
            <a:avLst/>
          </a:prstGeom>
          <a:noFill/>
          <a:ln>
            <a:solidFill>
              <a:schemeClr val="tx1"/>
            </a:solidFill>
          </a:ln>
        </p:spPr>
        <p:txBody>
          <a:bodyPr wrap="square" rtlCol="0">
            <a:spAutoFit/>
          </a:bodyPr>
          <a:lstStyle/>
          <a:p>
            <a:pPr algn="ctr"/>
            <a:r>
              <a:rPr lang="en-US" altLang="ko-KR" sz="1100" dirty="0" smtClean="0"/>
              <a:t>worker1 Node Pod</a:t>
            </a:r>
            <a:endParaRPr lang="ko-KR" altLang="en-US" sz="1050" dirty="0"/>
          </a:p>
        </p:txBody>
      </p:sp>
      <p:sp>
        <p:nvSpPr>
          <p:cNvPr id="18" name="TextBox 17"/>
          <p:cNvSpPr txBox="1"/>
          <p:nvPr/>
        </p:nvSpPr>
        <p:spPr>
          <a:xfrm>
            <a:off x="5717650" y="5604625"/>
            <a:ext cx="658634" cy="261610"/>
          </a:xfrm>
          <a:prstGeom prst="rect">
            <a:avLst/>
          </a:prstGeom>
          <a:noFill/>
          <a:ln>
            <a:solidFill>
              <a:schemeClr val="tx1"/>
            </a:solidFill>
          </a:ln>
        </p:spPr>
        <p:txBody>
          <a:bodyPr wrap="square" rtlCol="0">
            <a:spAutoFit/>
          </a:bodyPr>
          <a:lstStyle/>
          <a:p>
            <a:pPr algn="ctr"/>
            <a:r>
              <a:rPr lang="en-US" altLang="ko-KR" sz="1100" dirty="0" smtClean="0"/>
              <a:t>Service</a:t>
            </a:r>
            <a:endParaRPr lang="ko-KR" altLang="en-US" sz="1050" dirty="0"/>
          </a:p>
        </p:txBody>
      </p:sp>
      <p:sp>
        <p:nvSpPr>
          <p:cNvPr id="19" name="TextBox 18"/>
          <p:cNvSpPr txBox="1"/>
          <p:nvPr/>
        </p:nvSpPr>
        <p:spPr>
          <a:xfrm>
            <a:off x="6951427" y="5579880"/>
            <a:ext cx="1444487" cy="261610"/>
          </a:xfrm>
          <a:prstGeom prst="rect">
            <a:avLst/>
          </a:prstGeom>
          <a:noFill/>
          <a:ln>
            <a:solidFill>
              <a:schemeClr val="tx1"/>
            </a:solidFill>
          </a:ln>
        </p:spPr>
        <p:txBody>
          <a:bodyPr wrap="square" rtlCol="0">
            <a:spAutoFit/>
          </a:bodyPr>
          <a:lstStyle/>
          <a:p>
            <a:pPr algn="ctr"/>
            <a:r>
              <a:rPr lang="en-US" altLang="ko-KR" sz="1100" dirty="0" smtClean="0"/>
              <a:t>worker2 Node Pod</a:t>
            </a:r>
            <a:endParaRPr lang="ko-KR" altLang="en-US" sz="1050" dirty="0"/>
          </a:p>
        </p:txBody>
      </p:sp>
      <p:sp>
        <p:nvSpPr>
          <p:cNvPr id="20" name="TextBox 19"/>
          <p:cNvSpPr txBox="1"/>
          <p:nvPr/>
        </p:nvSpPr>
        <p:spPr>
          <a:xfrm>
            <a:off x="7276768" y="1519454"/>
            <a:ext cx="2311179" cy="1107996"/>
          </a:xfrm>
          <a:prstGeom prst="rect">
            <a:avLst/>
          </a:prstGeom>
          <a:noFill/>
          <a:ln>
            <a:solidFill>
              <a:schemeClr val="tx1"/>
            </a:solidFill>
          </a:ln>
        </p:spPr>
        <p:txBody>
          <a:bodyPr wrap="square" rtlCol="0">
            <a:spAutoFit/>
          </a:bodyPr>
          <a:lstStyle/>
          <a:p>
            <a:pPr algn="ctr"/>
            <a:r>
              <a:rPr lang="en-US" altLang="ko-KR" sz="1100" dirty="0" smtClean="0"/>
              <a:t>Worker2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21" name="TextBox 20"/>
          <p:cNvSpPr txBox="1"/>
          <p:nvPr/>
        </p:nvSpPr>
        <p:spPr>
          <a:xfrm>
            <a:off x="7553738" y="1809917"/>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22" name="TextBox 21"/>
          <p:cNvSpPr txBox="1"/>
          <p:nvPr/>
        </p:nvSpPr>
        <p:spPr>
          <a:xfrm>
            <a:off x="7553738" y="2276910"/>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cxnSp>
        <p:nvCxnSpPr>
          <p:cNvPr id="32" name="직선 화살표 연결선 31"/>
          <p:cNvCxnSpPr>
            <a:stCxn id="7" idx="2"/>
            <a:endCxn id="10" idx="3"/>
          </p:cNvCxnSpPr>
          <p:nvPr/>
        </p:nvCxnSpPr>
        <p:spPr>
          <a:xfrm flipH="1">
            <a:off x="4354663" y="718159"/>
            <a:ext cx="1639955" cy="16914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2"/>
            <a:endCxn id="22" idx="1"/>
          </p:cNvCxnSpPr>
          <p:nvPr/>
        </p:nvCxnSpPr>
        <p:spPr>
          <a:xfrm>
            <a:off x="5994618" y="718159"/>
            <a:ext cx="1559120" cy="16895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10" idx="2"/>
            <a:endCxn id="11" idx="0"/>
          </p:cNvCxnSpPr>
          <p:nvPr/>
        </p:nvCxnSpPr>
        <p:spPr>
          <a:xfrm>
            <a:off x="3496585" y="2540445"/>
            <a:ext cx="623518" cy="2073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22" idx="2"/>
            <a:endCxn id="13" idx="0"/>
          </p:cNvCxnSpPr>
          <p:nvPr/>
        </p:nvCxnSpPr>
        <p:spPr>
          <a:xfrm flipH="1">
            <a:off x="7700835" y="2538520"/>
            <a:ext cx="710982" cy="20755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1" idx="2"/>
            <a:endCxn id="12" idx="0"/>
          </p:cNvCxnSpPr>
          <p:nvPr/>
        </p:nvCxnSpPr>
        <p:spPr>
          <a:xfrm>
            <a:off x="4120103" y="4875704"/>
            <a:ext cx="1431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14" idx="0"/>
          </p:cNvCxnSpPr>
          <p:nvPr/>
        </p:nvCxnSpPr>
        <p:spPr>
          <a:xfrm>
            <a:off x="7700835" y="4875704"/>
            <a:ext cx="1378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2" idx="3"/>
            <a:endCxn id="61" idx="1"/>
          </p:cNvCxnSpPr>
          <p:nvPr/>
        </p:nvCxnSpPr>
        <p:spPr>
          <a:xfrm flipV="1">
            <a:off x="5160395" y="4973204"/>
            <a:ext cx="52676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4" idx="1"/>
            <a:endCxn id="61" idx="3"/>
          </p:cNvCxnSpPr>
          <p:nvPr/>
        </p:nvCxnSpPr>
        <p:spPr>
          <a:xfrm flipH="1" flipV="1">
            <a:off x="6405437" y="4973204"/>
            <a:ext cx="54134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8" idx="1"/>
            <a:endCxn id="16" idx="3"/>
          </p:cNvCxnSpPr>
          <p:nvPr/>
        </p:nvCxnSpPr>
        <p:spPr>
          <a:xfrm flipH="1" flipV="1">
            <a:off x="4810541" y="5710685"/>
            <a:ext cx="907109" cy="247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18" idx="3"/>
          </p:cNvCxnSpPr>
          <p:nvPr/>
        </p:nvCxnSpPr>
        <p:spPr>
          <a:xfrm flipV="1">
            <a:off x="6376284" y="5712804"/>
            <a:ext cx="570502" cy="2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6" idx="1"/>
            <a:endCxn id="11" idx="1"/>
          </p:cNvCxnSpPr>
          <p:nvPr/>
        </p:nvCxnSpPr>
        <p:spPr>
          <a:xfrm rot="10800000">
            <a:off x="3366054" y="4810685"/>
            <a:ext cx="12700" cy="900000"/>
          </a:xfrm>
          <a:prstGeom prst="bentConnector3">
            <a:avLst>
              <a:gd name="adj1" fmla="val 580695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꺾인 연결선 54"/>
          <p:cNvCxnSpPr/>
          <p:nvPr/>
        </p:nvCxnSpPr>
        <p:spPr>
          <a:xfrm flipV="1">
            <a:off x="8395914" y="4784654"/>
            <a:ext cx="58970" cy="936000"/>
          </a:xfrm>
          <a:prstGeom prst="bentConnector3">
            <a:avLst>
              <a:gd name="adj1" fmla="val 201130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0392355" y="635171"/>
            <a:ext cx="12483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392355" y="365760"/>
            <a:ext cx="962108" cy="246221"/>
          </a:xfrm>
          <a:prstGeom prst="rect">
            <a:avLst/>
          </a:prstGeom>
          <a:noFill/>
          <a:ln>
            <a:noFill/>
          </a:ln>
        </p:spPr>
        <p:txBody>
          <a:bodyPr wrap="square" rtlCol="0">
            <a:spAutoFit/>
          </a:bodyPr>
          <a:lstStyle/>
          <a:p>
            <a:r>
              <a:rPr lang="en-US" altLang="ko-KR" sz="1000" dirty="0" smtClean="0"/>
              <a:t>L/B</a:t>
            </a:r>
            <a:endParaRPr lang="ko-KR" altLang="en-US" sz="1000" dirty="0"/>
          </a:p>
        </p:txBody>
      </p:sp>
      <p:sp>
        <p:nvSpPr>
          <p:cNvPr id="61" name="TextBox 60"/>
          <p:cNvSpPr txBox="1"/>
          <p:nvPr/>
        </p:nvSpPr>
        <p:spPr>
          <a:xfrm>
            <a:off x="5687164" y="4757760"/>
            <a:ext cx="718273" cy="430887"/>
          </a:xfrm>
          <a:prstGeom prst="rect">
            <a:avLst/>
          </a:prstGeom>
          <a:noFill/>
          <a:ln>
            <a:solidFill>
              <a:schemeClr val="tx1"/>
            </a:solidFill>
          </a:ln>
        </p:spPr>
        <p:txBody>
          <a:bodyPr wrap="square" rtlCol="0">
            <a:spAutoFit/>
          </a:bodyPr>
          <a:lstStyle/>
          <a:p>
            <a:pPr algn="ctr"/>
            <a:r>
              <a:rPr lang="en-US" altLang="ko-KR" sz="1100" dirty="0" smtClean="0"/>
              <a:t>Ingress Rule</a:t>
            </a:r>
            <a:endParaRPr lang="ko-KR" altLang="en-US" sz="1050" dirty="0"/>
          </a:p>
        </p:txBody>
      </p:sp>
      <p:cxnSp>
        <p:nvCxnSpPr>
          <p:cNvPr id="66" name="직선 화살표 연결선 65"/>
          <p:cNvCxnSpPr>
            <a:endCxn id="18" idx="0"/>
          </p:cNvCxnSpPr>
          <p:nvPr/>
        </p:nvCxnSpPr>
        <p:spPr>
          <a:xfrm>
            <a:off x="5994618" y="5188647"/>
            <a:ext cx="52349" cy="4159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0392355" y="1072228"/>
            <a:ext cx="124835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392355" y="802817"/>
            <a:ext cx="962108" cy="246221"/>
          </a:xfrm>
          <a:prstGeom prst="rect">
            <a:avLst/>
          </a:prstGeom>
          <a:noFill/>
          <a:ln>
            <a:noFill/>
          </a:ln>
        </p:spPr>
        <p:txBody>
          <a:bodyPr wrap="square" rtlCol="0">
            <a:spAutoFit/>
          </a:bodyPr>
          <a:lstStyle/>
          <a:p>
            <a:r>
              <a:rPr lang="en-US" altLang="ko-KR" sz="1000" dirty="0" smtClean="0"/>
              <a:t>Flow</a:t>
            </a:r>
            <a:endParaRPr lang="ko-KR" altLang="en-US" sz="1000" dirty="0"/>
          </a:p>
        </p:txBody>
      </p:sp>
      <p:cxnSp>
        <p:nvCxnSpPr>
          <p:cNvPr id="78" name="꺾인 연결선 77"/>
          <p:cNvCxnSpPr/>
          <p:nvPr/>
        </p:nvCxnSpPr>
        <p:spPr>
          <a:xfrm rot="10800000">
            <a:off x="2638506" y="1933144"/>
            <a:ext cx="727548" cy="2772000"/>
          </a:xfrm>
          <a:prstGeom prst="bentConnector3">
            <a:avLst>
              <a:gd name="adj1" fmla="val 238524"/>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꺾인 연결선 86"/>
          <p:cNvCxnSpPr>
            <a:stCxn id="13" idx="3"/>
          </p:cNvCxnSpPr>
          <p:nvPr/>
        </p:nvCxnSpPr>
        <p:spPr>
          <a:xfrm flipH="1" flipV="1">
            <a:off x="8212372" y="1927125"/>
            <a:ext cx="242512" cy="2772000"/>
          </a:xfrm>
          <a:prstGeom prst="bentConnector4">
            <a:avLst>
              <a:gd name="adj1" fmla="val -812304"/>
              <a:gd name="adj2" fmla="val 10001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10392355" y="1509285"/>
            <a:ext cx="1248355"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392355" y="1239874"/>
            <a:ext cx="962108" cy="246221"/>
          </a:xfrm>
          <a:prstGeom prst="rect">
            <a:avLst/>
          </a:prstGeom>
          <a:noFill/>
          <a:ln>
            <a:noFill/>
          </a:ln>
        </p:spPr>
        <p:txBody>
          <a:bodyPr wrap="square" rtlCol="0">
            <a:spAutoFit/>
          </a:bodyPr>
          <a:lstStyle/>
          <a:p>
            <a:r>
              <a:rPr lang="en-US" altLang="ko-KR" sz="1000" dirty="0" smtClean="0"/>
              <a:t>Proxy</a:t>
            </a:r>
            <a:endParaRPr lang="ko-KR" altLang="en-US" sz="1000" dirty="0"/>
          </a:p>
        </p:txBody>
      </p:sp>
    </p:spTree>
    <p:extLst>
      <p:ext uri="{BB962C8B-B14F-4D97-AF65-F5344CB8AC3E}">
        <p14:creationId xmlns:p14="http://schemas.microsoft.com/office/powerpoint/2010/main" val="419647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참고</a:t>
            </a:r>
            <a:r>
              <a:rPr lang="en-US" altLang="ko-KR" sz="1600" b="1" dirty="0" smtClean="0"/>
              <a:t/>
            </a:r>
            <a:br>
              <a:rPr lang="en-US" altLang="ko-KR" sz="1600" b="1" dirty="0" smtClean="0"/>
            </a:br>
            <a:r>
              <a:rPr lang="en-US" altLang="ko-KR" sz="1000" dirty="0"/>
              <a:t/>
            </a:r>
            <a:br>
              <a:rPr lang="en-US" altLang="ko-KR" sz="1000" dirty="0"/>
            </a:br>
            <a:r>
              <a:rPr lang="en-US" altLang="ko-KR" sz="1000" dirty="0"/>
              <a:t>https://kubernetes.io/ko/docs/concepts/workloads/controllers/_print</a:t>
            </a:r>
            <a:r>
              <a:rPr lang="en-US" altLang="ko-KR" sz="1000" dirty="0" smtClean="0"/>
              <a:t>/</a:t>
            </a:r>
            <a:br>
              <a:rPr lang="en-US" altLang="ko-KR" sz="1000" dirty="0" smtClean="0"/>
            </a:br>
            <a:r>
              <a:rPr lang="en-US" altLang="ko-KR" sz="1000" dirty="0"/>
              <a:t/>
            </a:r>
            <a:br>
              <a:rPr lang="en-US" altLang="ko-KR" sz="1000" dirty="0"/>
            </a:br>
            <a:r>
              <a:rPr lang="en-US" altLang="ko-KR" sz="1000" dirty="0"/>
              <a:t>https://subicura.com/k8s/guide/</a:t>
            </a:r>
            <a:endParaRPr lang="ko-KR" altLang="en-US" sz="1600" b="1" dirty="0"/>
          </a:p>
        </p:txBody>
      </p:sp>
    </p:spTree>
    <p:extLst>
      <p:ext uri="{BB962C8B-B14F-4D97-AF65-F5344CB8AC3E}">
        <p14:creationId xmlns:p14="http://schemas.microsoft.com/office/powerpoint/2010/main" val="24773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addons.yml</a:t>
            </a:r>
            <a:r>
              <a:rPr lang="en-US" altLang="ko-KR" sz="1000" dirty="0"/>
              <a:t> </a:t>
            </a:r>
            <a:r>
              <a:rPr lang="ko-KR" altLang="en-US" sz="1000" dirty="0" smtClean="0"/>
              <a:t>에서 </a:t>
            </a:r>
            <a:r>
              <a:rPr lang="en-US" altLang="ko-KR" sz="1000" dirty="0" err="1" smtClean="0"/>
              <a:t>ingress_nginx_enabled</a:t>
            </a:r>
            <a:r>
              <a:rPr lang="en-US" altLang="ko-KR" sz="1000" dirty="0" smtClean="0"/>
              <a:t>: true </a:t>
            </a:r>
            <a:r>
              <a:rPr lang="ko-KR" altLang="en-US" sz="1000" dirty="0" smtClean="0"/>
              <a:t>로 설정하면 </a:t>
            </a:r>
            <a:r>
              <a:rPr lang="en-US" altLang="ko-KR" sz="1000" dirty="0" smtClean="0"/>
              <a:t>ingress-</a:t>
            </a:r>
            <a:r>
              <a:rPr lang="en-US" altLang="ko-KR" sz="1000" dirty="0" err="1" smtClean="0"/>
              <a:t>nginx</a:t>
            </a:r>
            <a:r>
              <a:rPr lang="en-US" altLang="ko-KR" sz="1000" dirty="0" smtClean="0"/>
              <a:t>-controller</a:t>
            </a:r>
            <a:r>
              <a:rPr lang="ko-KR" altLang="en-US" sz="1000" dirty="0" smtClean="0"/>
              <a:t>가 자동으로 설치된다</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err="1" smtClean="0"/>
              <a:t>ansible</a:t>
            </a:r>
            <a:r>
              <a:rPr lang="ko-KR" altLang="en-US" sz="1000" dirty="0" smtClean="0"/>
              <a:t>방식으로 설치가 </a:t>
            </a:r>
            <a:r>
              <a:rPr lang="ko-KR" altLang="en-US" sz="1000" dirty="0" err="1" smtClean="0"/>
              <a:t>되기때문에</a:t>
            </a:r>
            <a:r>
              <a:rPr lang="ko-KR" altLang="en-US" sz="1000" dirty="0" smtClean="0"/>
              <a:t> </a:t>
            </a:r>
            <a:r>
              <a:rPr lang="en-US" altLang="ko-KR" sz="1000" dirty="0" smtClean="0"/>
              <a:t>ingress-</a:t>
            </a:r>
            <a:r>
              <a:rPr lang="en-US" altLang="ko-KR" sz="1000" dirty="0" err="1" smtClean="0"/>
              <a:t>nginx</a:t>
            </a:r>
            <a:r>
              <a:rPr lang="en-US" altLang="ko-KR" sz="1000" dirty="0" smtClean="0"/>
              <a:t> service</a:t>
            </a:r>
            <a:r>
              <a:rPr lang="ko-KR" altLang="en-US" sz="1000" dirty="0" smtClean="0"/>
              <a:t>는 </a:t>
            </a:r>
            <a:r>
              <a:rPr lang="en-US" altLang="ko-KR" sz="1000" dirty="0" err="1" smtClean="0"/>
              <a:t>daemonset</a:t>
            </a:r>
            <a:r>
              <a:rPr lang="ko-KR" altLang="en-US" sz="1000" dirty="0" smtClean="0"/>
              <a:t>으로 구성 및</a:t>
            </a:r>
            <a:r>
              <a:rPr lang="en-US" altLang="ko-KR" sz="1000" dirty="0" smtClean="0"/>
              <a:t/>
            </a:r>
            <a:br>
              <a:rPr lang="en-US" altLang="ko-KR" sz="1000" dirty="0" smtClean="0"/>
            </a:br>
            <a:r>
              <a:rPr lang="en-US" altLang="ko-KR" sz="1000" dirty="0"/>
              <a:t/>
            </a:r>
            <a:br>
              <a:rPr lang="en-US" altLang="ko-KR" sz="1000" dirty="0"/>
            </a:br>
            <a:r>
              <a:rPr lang="en-US" altLang="ko-KR" sz="1000" dirty="0" smtClean="0"/>
              <a:t>cluster</a:t>
            </a:r>
            <a:r>
              <a:rPr lang="ko-KR" altLang="en-US" sz="1000" dirty="0" smtClean="0"/>
              <a:t>의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-controller(master node</a:t>
            </a:r>
            <a:r>
              <a:rPr lang="ko-KR" altLang="en-US" sz="1000" dirty="0" smtClean="0"/>
              <a:t>의 </a:t>
            </a:r>
            <a:r>
              <a:rPr lang="en-US" altLang="ko-KR" sz="1000" dirty="0" smtClean="0"/>
              <a:t>worker</a:t>
            </a:r>
            <a:r>
              <a:rPr lang="ko-KR" altLang="en-US" sz="1000" dirty="0" smtClean="0"/>
              <a:t> </a:t>
            </a:r>
            <a:r>
              <a:rPr lang="en-US" altLang="ko-KR" sz="1000" dirty="0" smtClean="0"/>
              <a:t>pod)</a:t>
            </a:r>
            <a:r>
              <a:rPr lang="ko-KR" altLang="en-US" sz="1000" dirty="0" smtClean="0"/>
              <a:t>할당 </a:t>
            </a:r>
            <a:r>
              <a:rPr lang="en-US" altLang="ko-KR" sz="1000" dirty="0" smtClean="0"/>
              <a:t>&lt; - &gt;</a:t>
            </a:r>
            <a:r>
              <a:rPr lang="ko-KR" altLang="en-US" sz="1000" dirty="0" smtClean="0"/>
              <a:t> </a:t>
            </a:r>
            <a:r>
              <a:rPr lang="en-US" altLang="ko-KR" sz="1000" dirty="0" err="1" smtClean="0"/>
              <a:t>nginx</a:t>
            </a:r>
            <a:r>
              <a:rPr lang="en-US" altLang="ko-KR" sz="1000" dirty="0" smtClean="0"/>
              <a:t>-ingress-controller(worker node) </a:t>
            </a:r>
            <a:r>
              <a:rPr lang="ko-KR" altLang="en-US" sz="1000" dirty="0" smtClean="0"/>
              <a:t>연결관계로 구성된다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Ingress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a:t>
            </a:r>
            <a:r>
              <a:rPr lang="ko-KR" altLang="en-US" sz="1000" dirty="0" smtClean="0"/>
              <a:t>는 </a:t>
            </a:r>
            <a:r>
              <a:rPr lang="en-US" altLang="ko-KR" sz="1000" dirty="0" err="1" smtClean="0"/>
              <a:t>Daemonset</a:t>
            </a:r>
            <a:r>
              <a:rPr lang="ko-KR" altLang="en-US" sz="1000" dirty="0" smtClean="0"/>
              <a:t>으로 구동되기 때문에 별도의 </a:t>
            </a:r>
            <a:r>
              <a:rPr lang="ko-KR" altLang="en-US" sz="1000" dirty="0" err="1" smtClean="0"/>
              <a:t>설치없이</a:t>
            </a:r>
            <a:r>
              <a:rPr lang="ko-KR" altLang="en-US" sz="1000" dirty="0" smtClean="0"/>
              <a:t> </a:t>
            </a:r>
            <a:r>
              <a:rPr lang="en-US" altLang="ko-KR" sz="1000" dirty="0" smtClean="0"/>
              <a:t>Ingress Rule</a:t>
            </a:r>
            <a:r>
              <a:rPr lang="ko-KR" altLang="en-US" sz="1000" dirty="0" smtClean="0"/>
              <a:t>만 설정하면 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networking.k8s.io/v1    # </a:t>
            </a:r>
            <a:r>
              <a:rPr lang="en-US" altLang="ko-KR" sz="1000" dirty="0" err="1" smtClean="0"/>
              <a:t>kubernetes</a:t>
            </a:r>
            <a:r>
              <a:rPr lang="en-US" altLang="ko-KR" sz="1000" dirty="0" smtClean="0"/>
              <a:t> v1.22 </a:t>
            </a:r>
            <a:r>
              <a:rPr lang="ko-KR" altLang="en-US" sz="1000" dirty="0" smtClean="0"/>
              <a:t>이후부터는 </a:t>
            </a:r>
            <a:r>
              <a:rPr lang="en-US" altLang="ko-KR" sz="1000" dirty="0" smtClean="0"/>
              <a:t>networking.k8s.io/v1, v1.22 </a:t>
            </a:r>
            <a:r>
              <a:rPr lang="ko-KR" altLang="en-US" sz="1000" dirty="0" smtClean="0"/>
              <a:t>이전 </a:t>
            </a:r>
            <a:r>
              <a:rPr lang="en-US" altLang="ko-KR" sz="1000" dirty="0" smtClean="0"/>
              <a:t>version</a:t>
            </a:r>
            <a:r>
              <a:rPr lang="ko-KR" altLang="en-US" sz="1000" dirty="0" smtClean="0"/>
              <a:t>은 </a:t>
            </a:r>
            <a:r>
              <a:rPr lang="en-US" altLang="ko-KR" sz="1000" dirty="0" smtClean="0"/>
              <a:t>extensions/v1beta1 </a:t>
            </a:r>
            <a:r>
              <a:rPr lang="ko-KR" altLang="en-US" sz="1000" dirty="0" smtClean="0"/>
              <a:t>사용</a:t>
            </a:r>
            <a:r>
              <a:rPr lang="en-US" altLang="ko-KR" sz="1000" dirty="0" smtClean="0"/>
              <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ingress-service    # Ingress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 Ingress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ko-KR" altLang="en-US" sz="1000" dirty="0" smtClean="0"/>
              <a:t> </a:t>
            </a:r>
            <a:r>
              <a:rPr lang="en-US" altLang="ko-KR" sz="1000" dirty="0" smtClean="0"/>
              <a:t>-&gt; </a:t>
            </a:r>
            <a:r>
              <a:rPr lang="ko-KR" altLang="en-US" sz="1000" dirty="0" smtClean="0"/>
              <a:t>단</a:t>
            </a:r>
            <a:r>
              <a:rPr lang="en-US" altLang="ko-KR" sz="1000" dirty="0" smtClean="0"/>
              <a:t>, ingress</a:t>
            </a:r>
            <a:r>
              <a:rPr lang="ko-KR" altLang="en-US" sz="1000" dirty="0" smtClean="0"/>
              <a:t>와 </a:t>
            </a:r>
            <a:r>
              <a:rPr lang="en-US" altLang="ko-KR" sz="1000" dirty="0" smtClean="0"/>
              <a:t>service</a:t>
            </a:r>
            <a:r>
              <a:rPr lang="ko-KR" altLang="en-US" sz="1000" dirty="0" smtClean="0"/>
              <a:t>는 같은 </a:t>
            </a:r>
            <a:r>
              <a:rPr lang="en-US" altLang="ko-KR" sz="1000" dirty="0" smtClean="0"/>
              <a:t>namespace</a:t>
            </a:r>
            <a:r>
              <a:rPr lang="ko-KR" altLang="en-US" sz="1000" dirty="0" smtClean="0"/>
              <a:t>이어야 한다</a:t>
            </a:r>
            <a:r>
              <a:rPr lang="en-US" altLang="ko-KR" sz="1000" dirty="0" smtClean="0"/>
              <a:t>.</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a:t> </a:t>
            </a:r>
            <a:r>
              <a:rPr lang="en-US" altLang="ko-KR" sz="1000" dirty="0" smtClean="0"/>
              <a:t>   - host: kube.com    # </a:t>
            </a:r>
            <a:r>
              <a:rPr lang="ko-KR" altLang="en-US" sz="1000" dirty="0" smtClean="0"/>
              <a:t>접근 </a:t>
            </a:r>
            <a:r>
              <a:rPr lang="en-US" altLang="ko-KR" sz="1000" dirty="0" smtClean="0"/>
              <a:t>Domain</a:t>
            </a:r>
            <a:br>
              <a:rPr lang="en-US" altLang="ko-KR" sz="1000" dirty="0" smtClean="0"/>
            </a:br>
            <a:r>
              <a:rPr lang="en-US" altLang="ko-KR" sz="1000" dirty="0"/>
              <a:t> </a:t>
            </a:r>
            <a:r>
              <a:rPr lang="en-US" altLang="ko-KR" sz="1000" dirty="0" smtClean="0"/>
              <a:t>     http:</a:t>
            </a:r>
            <a:br>
              <a:rPr lang="en-US" altLang="ko-KR" sz="1000" dirty="0" smtClean="0"/>
            </a:br>
            <a:r>
              <a:rPr lang="en-US" altLang="ko-KR" sz="1000" dirty="0"/>
              <a:t> </a:t>
            </a:r>
            <a:r>
              <a:rPr lang="en-US" altLang="ko-KR" sz="1000" dirty="0" smtClean="0"/>
              <a:t>       paths:</a:t>
            </a:r>
            <a:br>
              <a:rPr lang="en-US" altLang="ko-KR" sz="1000" dirty="0" smtClean="0"/>
            </a:br>
            <a:r>
              <a:rPr lang="en-US" altLang="ko-KR" sz="1000" dirty="0"/>
              <a:t> </a:t>
            </a:r>
            <a:r>
              <a:rPr lang="en-US" altLang="ko-KR" sz="1000" dirty="0" smtClean="0"/>
              <a:t>         - </a:t>
            </a:r>
            <a:r>
              <a:rPr lang="en-US" altLang="ko-KR" sz="1000" dirty="0" err="1" smtClean="0"/>
              <a:t>pathType</a:t>
            </a:r>
            <a:r>
              <a:rPr lang="en-US" altLang="ko-KR" sz="1000" dirty="0" smtClean="0"/>
              <a:t>: Prefix    # Path </a:t>
            </a:r>
            <a:r>
              <a:rPr lang="ko-KR" altLang="en-US" sz="1000" dirty="0" err="1" smtClean="0"/>
              <a:t>매칭여부</a:t>
            </a:r>
            <a:r>
              <a:rPr lang="en-US" altLang="ko-KR" sz="1000" dirty="0" smtClean="0"/>
              <a:t/>
            </a:r>
            <a:br>
              <a:rPr lang="en-US" altLang="ko-KR" sz="1000" dirty="0" smtClean="0"/>
            </a:br>
            <a:r>
              <a:rPr lang="en-US" altLang="ko-KR" sz="1000" dirty="0"/>
              <a:t> </a:t>
            </a:r>
            <a:r>
              <a:rPr lang="en-US" altLang="ko-KR" sz="1000" dirty="0" smtClean="0"/>
              <a:t>           path: /    # </a:t>
            </a:r>
            <a:r>
              <a:rPr lang="ko-KR" altLang="en-US" sz="1000" dirty="0" smtClean="0"/>
              <a:t>접근경로 </a:t>
            </a:r>
            <a:r>
              <a:rPr lang="en-US" altLang="ko-KR" sz="1000" dirty="0" smtClean="0"/>
              <a:t>/ ‘/’</a:t>
            </a:r>
            <a:r>
              <a:rPr lang="ko-KR" altLang="en-US" sz="1000" dirty="0" smtClean="0"/>
              <a:t>는 모든 접근경로</a:t>
            </a:r>
            <a:r>
              <a:rPr lang="en-US" altLang="ko-KR" sz="1000" dirty="0" smtClean="0"/>
              <a:t/>
            </a:r>
            <a:br>
              <a:rPr lang="en-US" altLang="ko-KR" sz="1000" dirty="0" smtClean="0"/>
            </a:br>
            <a:r>
              <a:rPr lang="en-US" altLang="ko-KR" sz="1000" dirty="0"/>
              <a:t> </a:t>
            </a:r>
            <a:r>
              <a:rPr lang="en-US" altLang="ko-KR" sz="1000" dirty="0" smtClean="0"/>
              <a:t>           backend:</a:t>
            </a:r>
            <a:br>
              <a:rPr lang="en-US" altLang="ko-KR" sz="1000" dirty="0" smtClean="0"/>
            </a:br>
            <a:r>
              <a:rPr lang="en-US" altLang="ko-KR" sz="1000" dirty="0"/>
              <a:t> </a:t>
            </a:r>
            <a:r>
              <a:rPr lang="en-US" altLang="ko-KR" sz="1000" dirty="0" smtClean="0"/>
              <a:t>             service:</a:t>
            </a:r>
            <a:br>
              <a:rPr lang="en-US" altLang="ko-KR" sz="1000" dirty="0" smtClean="0"/>
            </a:br>
            <a:r>
              <a:rPr lang="en-US" altLang="ko-KR" sz="1000" dirty="0"/>
              <a:t> </a:t>
            </a:r>
            <a:r>
              <a:rPr lang="en-US" altLang="ko-KR" sz="1000" dirty="0" smtClean="0"/>
              <a:t>               name: </a:t>
            </a:r>
            <a:r>
              <a:rPr lang="en-US" altLang="ko-KR" sz="1000" dirty="0" err="1" smtClean="0"/>
              <a:t>sample_service</a:t>
            </a:r>
            <a:r>
              <a:rPr lang="en-US" altLang="ko-KR" sz="1000" dirty="0" smtClean="0"/>
              <a:t>    # L/B</a:t>
            </a:r>
            <a:r>
              <a:rPr lang="ko-KR" altLang="en-US" sz="1000" dirty="0" smtClean="0"/>
              <a:t>대상 </a:t>
            </a:r>
            <a:r>
              <a:rPr lang="en-US" altLang="ko-KR" sz="1000" dirty="0" smtClean="0"/>
              <a:t>Service </a:t>
            </a:r>
            <a:r>
              <a:rPr lang="ko-KR" altLang="en-US" sz="1000" dirty="0" smtClean="0"/>
              <a:t>이름</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a:t> </a:t>
            </a: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377952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a:t>
            </a:r>
            <a:r>
              <a:rPr lang="ko-KR" altLang="en-US" sz="1000" dirty="0" smtClean="0"/>
              <a:t>가 구성되기 때문에 </a:t>
            </a:r>
            <a:r>
              <a:rPr lang="en-US" altLang="ko-KR" sz="1000" dirty="0" smtClean="0"/>
              <a:t>ingress </a:t>
            </a:r>
            <a:r>
              <a:rPr lang="ko-KR" altLang="en-US" sz="1000" dirty="0" smtClean="0"/>
              <a:t>접근 </a:t>
            </a:r>
            <a:r>
              <a:rPr lang="en-US" altLang="ko-KR" sz="1000" dirty="0" err="1" smtClean="0"/>
              <a:t>ip</a:t>
            </a:r>
            <a:r>
              <a:rPr lang="ko-KR" altLang="en-US" sz="1000" dirty="0" smtClean="0"/>
              <a:t>는 각 </a:t>
            </a:r>
            <a:r>
              <a:rPr lang="en-US" altLang="ko-KR" sz="1000" dirty="0" smtClean="0"/>
              <a:t>worker node</a:t>
            </a:r>
            <a:r>
              <a:rPr lang="ko-KR" altLang="en-US" sz="1000" dirty="0" smtClean="0"/>
              <a:t>의</a:t>
            </a:r>
            <a:r>
              <a:rPr lang="en-US" altLang="ko-KR" sz="1000" dirty="0"/>
              <a:t> </a:t>
            </a:r>
            <a:r>
              <a:rPr lang="en-US" altLang="ko-KR" sz="1000" dirty="0" err="1" smtClean="0"/>
              <a:t>ip</a:t>
            </a:r>
            <a:r>
              <a:rPr lang="ko-KR" altLang="en-US" sz="1000" dirty="0" smtClean="0"/>
              <a:t>이다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a:t>
            </a:r>
            <a:r>
              <a:rPr lang="en-US" altLang="ko-KR" sz="1000" dirty="0" err="1" smtClean="0"/>
              <a:t>ing</a:t>
            </a:r>
            <a:r>
              <a:rPr lang="en-US" altLang="ko-KR" sz="1000" dirty="0" smtClean="0"/>
              <a:t> -n {namespace} {ingress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a:t>
            </a:r>
            <a:r>
              <a:rPr lang="en-US" altLang="ko-KR" sz="1000" dirty="0" err="1" smtClean="0"/>
              <a:t>ing</a:t>
            </a:r>
            <a:r>
              <a:rPr lang="en-US" altLang="ko-KR" sz="1000" dirty="0" smtClean="0"/>
              <a:t> -A    # </a:t>
            </a:r>
            <a:r>
              <a:rPr lang="ko-KR" altLang="en-US" sz="1000" dirty="0" smtClean="0"/>
              <a:t>모든 </a:t>
            </a:r>
            <a:r>
              <a:rPr lang="en-US" altLang="ko-KR" sz="1000" dirty="0" smtClean="0"/>
              <a:t>namespace</a:t>
            </a:r>
            <a:r>
              <a:rPr lang="ko-KR" altLang="en-US" sz="1000" dirty="0" smtClean="0"/>
              <a:t>의 </a:t>
            </a:r>
            <a:r>
              <a:rPr lang="en-US" altLang="ko-KR" sz="1000" dirty="0" smtClean="0"/>
              <a:t>ingress </a:t>
            </a:r>
            <a:r>
              <a:rPr lang="ko-KR" altLang="en-US" sz="1000"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a:t>
            </a:r>
            <a:r>
              <a:rPr lang="en-US" altLang="ko-KR" sz="1000" dirty="0" err="1" smtClean="0"/>
              <a:t>ing</a:t>
            </a:r>
            <a:r>
              <a:rPr lang="en-US" altLang="ko-KR" sz="1000" dirty="0" smtClean="0"/>
              <a:t> {ingress name}</a:t>
            </a:r>
            <a:endParaRPr lang="ko-KR" altLang="en-US" sz="1000" dirty="0"/>
          </a:p>
        </p:txBody>
      </p:sp>
    </p:spTree>
    <p:extLst>
      <p:ext uri="{BB962C8B-B14F-4D97-AF65-F5344CB8AC3E}">
        <p14:creationId xmlns:p14="http://schemas.microsoft.com/office/powerpoint/2010/main" val="269577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000" b="1" dirty="0" smtClean="0"/>
              <a:t>로그 수집 </a:t>
            </a:r>
            <a:r>
              <a:rPr lang="en-US" altLang="ko-KR" sz="1000" b="1" dirty="0" smtClean="0"/>
              <a:t>( </a:t>
            </a:r>
            <a:r>
              <a:rPr lang="ko-KR" altLang="en-US" sz="1000" b="1" dirty="0" smtClean="0"/>
              <a:t>단순 </a:t>
            </a:r>
            <a:r>
              <a:rPr lang="en-US" altLang="ko-KR" sz="1000" b="1" dirty="0" smtClean="0"/>
              <a:t>Log </a:t>
            </a:r>
            <a:r>
              <a:rPr lang="ko-KR" altLang="en-US" sz="1000" b="1" dirty="0" smtClean="0"/>
              <a:t>보관 내용이기에 </a:t>
            </a:r>
            <a:r>
              <a:rPr lang="en-US" altLang="ko-KR" sz="1000" b="1" dirty="0" smtClean="0"/>
              <a:t>PV, PVC</a:t>
            </a:r>
            <a:r>
              <a:rPr lang="ko-KR" altLang="en-US" sz="1000" b="1" dirty="0" smtClean="0"/>
              <a:t>에 대해서는 생략한다</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kubernetes</a:t>
            </a:r>
            <a:r>
              <a:rPr lang="ko-KR" altLang="en-US" sz="1000" dirty="0" smtClean="0"/>
              <a:t>는 </a:t>
            </a:r>
            <a:r>
              <a:rPr lang="en-US" altLang="ko-KR" sz="1000" dirty="0" smtClean="0"/>
              <a:t>Pod</a:t>
            </a:r>
            <a:r>
              <a:rPr lang="ko-KR" altLang="en-US" sz="1000" dirty="0" smtClean="0"/>
              <a:t>의 </a:t>
            </a:r>
            <a:r>
              <a:rPr lang="en-US" altLang="ko-KR" sz="1000" dirty="0" smtClean="0"/>
              <a:t>Log</a:t>
            </a:r>
            <a:r>
              <a:rPr lang="ko-KR" altLang="en-US" sz="1000" dirty="0" smtClean="0"/>
              <a:t>를 </a:t>
            </a:r>
            <a:r>
              <a:rPr lang="en-US" altLang="ko-KR" sz="1000" dirty="0" smtClean="0"/>
              <a:t>/</a:t>
            </a:r>
            <a:r>
              <a:rPr lang="en-US" altLang="ko-KR" sz="1000" dirty="0" err="1" smtClean="0"/>
              <a:t>var</a:t>
            </a:r>
            <a:r>
              <a:rPr lang="en-US" altLang="ko-KR" sz="1000" dirty="0" smtClean="0"/>
              <a:t>/log/pods</a:t>
            </a:r>
            <a:r>
              <a:rPr lang="ko-KR" altLang="en-US" sz="1000" dirty="0" smtClean="0"/>
              <a:t>에 저장한다</a:t>
            </a:r>
            <a:r>
              <a:rPr lang="en-US" altLang="ko-KR" sz="1000" dirty="0" smtClean="0"/>
              <a:t>.</a:t>
            </a:r>
            <a:r>
              <a:rPr lang="en-US" altLang="ko-KR" sz="1000" dirty="0"/>
              <a:t/>
            </a:r>
            <a:br>
              <a:rPr lang="en-US" altLang="ko-KR" sz="1000" dirty="0"/>
            </a:br>
            <a:r>
              <a:rPr lang="en-US" altLang="ko-KR" sz="1000" dirty="0" smtClean="0"/>
              <a:t/>
            </a:r>
            <a:br>
              <a:rPr lang="en-US" altLang="ko-KR" sz="1000" dirty="0" smtClean="0"/>
            </a:br>
            <a:r>
              <a:rPr lang="en-US" altLang="ko-KR" sz="1000" dirty="0" smtClean="0"/>
              <a:t>Pod</a:t>
            </a:r>
            <a:r>
              <a:rPr lang="ko-KR" altLang="en-US" sz="1000" dirty="0" smtClean="0"/>
              <a:t>은 기본적으로 </a:t>
            </a:r>
            <a:r>
              <a:rPr lang="en-US" altLang="ko-KR" sz="1000" dirty="0" smtClean="0"/>
              <a:t>Log</a:t>
            </a:r>
            <a:r>
              <a:rPr lang="ko-KR" altLang="en-US" sz="1000" dirty="0" smtClean="0"/>
              <a:t>에 대해 </a:t>
            </a:r>
            <a:r>
              <a:rPr lang="en-US" altLang="ko-KR" sz="1000" dirty="0" err="1" smtClean="0"/>
              <a:t>EmptyDir</a:t>
            </a:r>
            <a:r>
              <a:rPr lang="en-US" altLang="ko-KR" sz="1000" dirty="0" smtClean="0"/>
              <a:t>(</a:t>
            </a:r>
            <a:r>
              <a:rPr lang="ko-KR" altLang="en-US" sz="1000" dirty="0" smtClean="0"/>
              <a:t>휘발성</a:t>
            </a:r>
            <a:r>
              <a:rPr lang="en-US" altLang="ko-KR" sz="1000" dirty="0" smtClean="0"/>
              <a:t>)</a:t>
            </a:r>
            <a:r>
              <a:rPr lang="ko-KR" altLang="en-US" sz="1000" dirty="0" smtClean="0"/>
              <a:t>로 관리하기 때문에 해당 </a:t>
            </a:r>
            <a:r>
              <a:rPr lang="en-US" altLang="ko-KR" sz="1000" dirty="0" smtClean="0"/>
              <a:t>Pod</a:t>
            </a:r>
            <a:r>
              <a:rPr lang="ko-KR" altLang="en-US" sz="1000" dirty="0" smtClean="0"/>
              <a:t>이 제거되면 </a:t>
            </a:r>
            <a:r>
              <a:rPr lang="en-US" altLang="ko-KR" sz="1000" dirty="0" smtClean="0"/>
              <a:t>Log</a:t>
            </a:r>
            <a:r>
              <a:rPr lang="ko-KR" altLang="en-US" sz="1000" dirty="0" smtClean="0"/>
              <a:t>들도 제거된다</a:t>
            </a:r>
            <a:r>
              <a:rPr lang="en-US" altLang="ko-KR" sz="1000" dirty="0" smtClean="0"/>
              <a:t>.</a:t>
            </a:r>
            <a:br>
              <a:rPr lang="en-US" altLang="ko-KR" sz="1000" dirty="0" smtClean="0"/>
            </a:br>
            <a:r>
              <a:rPr lang="en-US" altLang="ko-KR" sz="1000" dirty="0"/>
              <a:t/>
            </a:r>
            <a:br>
              <a:rPr lang="en-US" altLang="ko-KR" sz="1000" dirty="0"/>
            </a:br>
            <a:r>
              <a:rPr lang="ko-KR" altLang="en-US" sz="1000" dirty="0" smtClean="0"/>
              <a:t>그렇기 때문에 </a:t>
            </a:r>
            <a:r>
              <a:rPr lang="en-US" altLang="ko-KR" sz="1000" dirty="0" smtClean="0"/>
              <a:t>Volume Mount</a:t>
            </a:r>
            <a:r>
              <a:rPr lang="ko-KR" altLang="en-US" sz="1000" dirty="0" smtClean="0"/>
              <a:t>로 관리해야 한다</a:t>
            </a:r>
            <a:r>
              <a:rPr lang="en-US" altLang="ko-KR" sz="1000" dirty="0" smtClean="0"/>
              <a:t>.</a:t>
            </a:r>
            <a:r>
              <a:rPr lang="en-US" altLang="ko-KR" sz="1000" dirty="0"/>
              <a:t> </a:t>
            </a:r>
            <a:r>
              <a:rPr lang="en-US" altLang="ko-KR" sz="1000" dirty="0" smtClean="0"/>
              <a:t>( </a:t>
            </a:r>
            <a:r>
              <a:rPr lang="ko-KR" altLang="en-US" sz="1000" dirty="0" smtClean="0"/>
              <a:t>설정파일 수정 후 재실행 </a:t>
            </a:r>
            <a:r>
              <a:rPr lang="en-US" altLang="ko-KR" sz="1000" dirty="0" smtClean="0"/>
              <a:t>)</a:t>
            </a:r>
            <a:endParaRPr lang="ko-KR" altLang="en-US" sz="1000" dirty="0"/>
          </a:p>
        </p:txBody>
      </p:sp>
    </p:spTree>
    <p:extLst>
      <p:ext uri="{BB962C8B-B14F-4D97-AF65-F5344CB8AC3E}">
        <p14:creationId xmlns:p14="http://schemas.microsoft.com/office/powerpoint/2010/main" val="282884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WAS Log Volume Mount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sample_deploy</a:t>
            </a:r>
            <a:r>
              <a:rPr lang="en-US" altLang="ko-KR" sz="1000" dirty="0" smtClean="0"/>
              <a:t/>
            </a:r>
            <a:br>
              <a:rPr lang="en-US" altLang="ko-KR" sz="1000" dirty="0" smtClean="0"/>
            </a:br>
            <a:r>
              <a:rPr lang="en-US" altLang="ko-KR" sz="1000" dirty="0" smtClean="0"/>
              <a:t>  namespace: sample</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sample_deploy_app</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replicas: 2</a:t>
            </a:r>
            <a:br>
              <a:rPr lang="en-US" altLang="ko-KR" sz="1000" dirty="0" smtClean="0"/>
            </a:br>
            <a:r>
              <a:rPr lang="en-US" altLang="ko-KR" sz="1000" dirty="0" smtClean="0"/>
              <a:t>  strategy:</a:t>
            </a:r>
            <a:br>
              <a:rPr lang="en-US" altLang="ko-KR" sz="1000" dirty="0" smtClean="0"/>
            </a:br>
            <a:r>
              <a:rPr lang="en-US" altLang="ko-KR" sz="1000" dirty="0" smtClean="0"/>
              <a:t>    type: </a:t>
            </a:r>
            <a:r>
              <a:rPr lang="en-US" altLang="ko-KR" sz="1000" dirty="0" err="1" smtClean="0"/>
              <a:t>RollingUpdate</a:t>
            </a:r>
            <a:r>
              <a:rPr lang="en-US" altLang="ko-KR" sz="1000" dirty="0" smtClean="0"/>
              <a:t/>
            </a:r>
            <a:br>
              <a:rPr lang="en-US" altLang="ko-KR" sz="1000" dirty="0" smtClean="0"/>
            </a:b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smtClean="0"/>
              <a:t>  selector:</a:t>
            </a:r>
            <a:br>
              <a:rPr lang="en-US" altLang="ko-KR" sz="1000" dirty="0" smtClean="0"/>
            </a:b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template:</a:t>
            </a:r>
            <a:br>
              <a:rPr lang="en-US" altLang="ko-KR" sz="1000" dirty="0" smtClean="0"/>
            </a:br>
            <a:r>
              <a:rPr lang="en-US" altLang="ko-KR" sz="1000" dirty="0" smtClean="0"/>
              <a:t>    metadata:</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spec:</a:t>
            </a:r>
            <a:br>
              <a:rPr lang="en-US" altLang="ko-KR" sz="1000" dirty="0" smtClean="0"/>
            </a:br>
            <a:r>
              <a:rPr lang="en-US" altLang="ko-KR" sz="1000" dirty="0" smtClean="0"/>
              <a:t>      containers:</a:t>
            </a:r>
            <a:br>
              <a:rPr lang="en-US" altLang="ko-KR" sz="1000" dirty="0" smtClean="0"/>
            </a:br>
            <a:r>
              <a:rPr lang="en-US" altLang="ko-KR" sz="1000" dirty="0" smtClean="0"/>
              <a:t>        - name: </a:t>
            </a:r>
            <a:r>
              <a:rPr lang="en-US" altLang="ko-KR" sz="1000" dirty="0" err="1" smtClean="0"/>
              <a:t>sample_pod_app</a:t>
            </a:r>
            <a:r>
              <a:rPr lang="en-US" altLang="ko-KR" sz="1000" dirty="0" smtClean="0"/>
              <a:t/>
            </a:r>
            <a:br>
              <a:rPr lang="en-US" altLang="ko-KR" sz="1000" dirty="0" smtClean="0"/>
            </a:br>
            <a:r>
              <a:rPr lang="en-US" altLang="ko-KR" sz="1000" dirty="0" smtClean="0"/>
              <a:t>          image: </a:t>
            </a:r>
            <a:r>
              <a:rPr lang="en-US" altLang="ko-KR" sz="1000" dirty="0" err="1" smtClean="0"/>
              <a:t>image:version</a:t>
            </a:r>
            <a:r>
              <a:rPr lang="en-US" altLang="ko-KR" sz="1000" dirty="0" smtClean="0"/>
              <a:t/>
            </a:r>
            <a:br>
              <a:rPr lang="en-US" altLang="ko-KR" sz="1000" dirty="0" smtClean="0"/>
            </a:br>
            <a:r>
              <a:rPr lang="en-US" altLang="ko-KR" sz="1000" dirty="0" smtClean="0"/>
              <a:t>          resources:</a:t>
            </a:r>
            <a:br>
              <a:rPr lang="en-US" altLang="ko-KR" sz="1000" dirty="0" smtClean="0"/>
            </a:br>
            <a:r>
              <a:rPr lang="en-US" altLang="ko-KR" sz="1000" dirty="0" smtClean="0"/>
              <a:t>            requests:</a:t>
            </a:r>
            <a:br>
              <a:rPr lang="en-US" altLang="ko-KR" sz="1000" dirty="0" smtClean="0"/>
            </a:br>
            <a:r>
              <a:rPr lang="en-US" altLang="ko-KR" sz="1000" dirty="0" smtClean="0"/>
              <a:t>              memory: 256Mi</a:t>
            </a:r>
            <a:br>
              <a:rPr lang="en-US" altLang="ko-KR" sz="1000" dirty="0" smtClean="0"/>
            </a:br>
            <a:r>
              <a:rPr lang="en-US" altLang="ko-KR" sz="1000" dirty="0" smtClean="0"/>
              <a:t>              </a:t>
            </a:r>
            <a:r>
              <a:rPr lang="en-US" altLang="ko-KR" sz="1000" dirty="0" err="1" smtClean="0"/>
              <a:t>cpu</a:t>
            </a:r>
            <a:r>
              <a:rPr lang="en-US" altLang="ko-KR" sz="1000" dirty="0" smtClean="0"/>
              <a:t>: 250m</a:t>
            </a:r>
            <a:br>
              <a:rPr lang="en-US" altLang="ko-KR" sz="1000" dirty="0" smtClean="0"/>
            </a:br>
            <a:r>
              <a:rPr lang="en-US" altLang="ko-KR" sz="1000" dirty="0" smtClean="0"/>
              <a:t>            limits:</a:t>
            </a:r>
            <a:br>
              <a:rPr lang="en-US" altLang="ko-KR" sz="1000" dirty="0" smtClean="0"/>
            </a:br>
            <a:r>
              <a:rPr lang="en-US" altLang="ko-KR" sz="1000" dirty="0" smtClean="0"/>
              <a:t>              memory: 512Mi</a:t>
            </a:r>
            <a:br>
              <a:rPr lang="en-US" altLang="ko-KR" sz="1000" dirty="0" smtClean="0"/>
            </a:br>
            <a:r>
              <a:rPr lang="en-US" altLang="ko-KR" sz="1000" dirty="0" smtClean="0"/>
              <a:t>              </a:t>
            </a:r>
            <a:r>
              <a:rPr lang="en-US" altLang="ko-KR" sz="1000" dirty="0" err="1" smtClean="0"/>
              <a:t>cpu</a:t>
            </a:r>
            <a:r>
              <a:rPr lang="en-US" altLang="ko-KR" sz="1000" dirty="0" smtClean="0"/>
              <a:t>: 500m</a:t>
            </a:r>
            <a:br>
              <a:rPr lang="en-US" altLang="ko-KR" sz="1000" dirty="0" smtClean="0"/>
            </a:br>
            <a:r>
              <a:rPr lang="en-US" altLang="ko-KR" sz="1000" dirty="0" smtClean="0"/>
              <a:t/>
            </a:r>
            <a:br>
              <a:rPr lang="en-US" altLang="ko-KR" sz="1000" dirty="0" smtClean="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/was/log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was_log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was_log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450542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Web Log Volume Mount</a:t>
            </a:r>
            <a:r>
              <a:rPr lang="en-US" altLang="ko-KR" sz="1000" dirty="0" smtClean="0"/>
              <a:t>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addons</a:t>
            </a:r>
            <a:r>
              <a:rPr lang="en-US" altLang="ko-KR" sz="1000" dirty="0" smtClean="0"/>
              <a:t>/</a:t>
            </a:r>
            <a:r>
              <a:rPr lang="en-US" altLang="ko-KR" sz="1000" dirty="0" err="1" smtClean="0"/>
              <a:t>ingress_nginx</a:t>
            </a:r>
            <a:r>
              <a:rPr lang="en-US" altLang="ko-KR" sz="1000" dirty="0" smtClean="0"/>
              <a:t>/ds-ingress-</a:t>
            </a:r>
            <a:r>
              <a:rPr lang="en-US" altLang="ko-KR" sz="1000" dirty="0" err="1" smtClean="0"/>
              <a:t>nginx</a:t>
            </a:r>
            <a:r>
              <a:rPr lang="en-US" altLang="ko-KR" sz="1000" dirty="0" smtClean="0"/>
              <a:t>-</a:t>
            </a:r>
            <a:r>
              <a:rPr lang="en-US" altLang="ko-KR" sz="1000" dirty="0" err="1" smtClean="0"/>
              <a:t>controller.yml</a:t>
            </a:r>
            <a:r>
              <a:rPr lang="en-US" altLang="ko-KR" sz="1000" dirty="0" smtClean="0"/>
              <a:t> -&gt; </a:t>
            </a:r>
            <a:r>
              <a:rPr lang="en-US" altLang="ko-KR" sz="1000" dirty="0" err="1" smtClean="0"/>
              <a:t>daemonset</a:t>
            </a:r>
            <a:r>
              <a:rPr lang="en-US" altLang="ko-KR" sz="1000" dirty="0" smtClean="0"/>
              <a:t> ingress-</a:t>
            </a:r>
            <a:r>
              <a:rPr lang="en-US" altLang="ko-KR" sz="1000" dirty="0" err="1" smtClean="0"/>
              <a:t>nginx</a:t>
            </a:r>
            <a:r>
              <a:rPr lang="en-US" altLang="ko-KR" sz="1000" dirty="0" smtClean="0"/>
              <a:t> service </a:t>
            </a:r>
            <a:r>
              <a:rPr lang="ko-KR" altLang="en-US" sz="1000" dirty="0" smtClean="0"/>
              <a:t>설정내용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a:t>
            </a:r>
            <a:r>
              <a:rPr lang="en-US" altLang="ko-KR" sz="1000" dirty="0" err="1" smtClean="0"/>
              <a:t>DaemonSet</a:t>
            </a:r>
            <a:r>
              <a:rPr lang="en-US" altLang="ko-KR" sz="1000" dirty="0" smtClean="0"/>
              <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namespace: ingress-</a:t>
            </a:r>
            <a:r>
              <a:rPr lang="en-US" altLang="ko-KR" sz="1000" dirty="0" err="1" smtClean="0"/>
              <a:t>nginx</a:t>
            </a:r>
            <a:r>
              <a:rPr lang="en-US" altLang="ko-KR" sz="1000" dirty="0" smtClean="0"/>
              <a:t/>
            </a:r>
            <a:br>
              <a:rPr lang="en-US" altLang="ko-KR" sz="1000" dirty="0" smtClean="0"/>
            </a:br>
            <a:r>
              <a:rPr lang="en-US" altLang="ko-KR" sz="1000" dirty="0" smtClean="0"/>
              <a:t>  labels:</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initContainers</a:t>
            </a:r>
            <a:r>
              <a:rPr lang="en-US" altLang="ko-KR" sz="1000" dirty="0" smtClean="0"/>
              <a:t>:    # Container </a:t>
            </a:r>
            <a:r>
              <a:rPr lang="ko-KR" altLang="en-US" sz="1000" dirty="0" err="1" smtClean="0"/>
              <a:t>생성전</a:t>
            </a:r>
            <a:r>
              <a:rPr lang="ko-KR" altLang="en-US" sz="1000" dirty="0" smtClean="0"/>
              <a:t> </a:t>
            </a:r>
            <a:r>
              <a:rPr lang="en-US" altLang="ko-KR" sz="1000" dirty="0" err="1" smtClean="0"/>
              <a:t>Init</a:t>
            </a:r>
            <a:r>
              <a:rPr lang="en-US" altLang="ko-KR" sz="1000" dirty="0"/>
              <a:t> </a:t>
            </a:r>
            <a:r>
              <a:rPr lang="en-US" altLang="ko-KR" sz="1000" dirty="0" smtClean="0"/>
              <a:t>/ </a:t>
            </a:r>
            <a:r>
              <a:rPr lang="en-US" altLang="ko-KR" sz="1000" dirty="0" err="1" smtClean="0"/>
              <a:t>Init</a:t>
            </a:r>
            <a:r>
              <a:rPr lang="en-US" altLang="ko-KR" sz="1000" dirty="0" smtClean="0"/>
              <a:t> </a:t>
            </a:r>
            <a:r>
              <a:rPr lang="ko-KR" altLang="en-US" sz="1000" dirty="0" smtClean="0"/>
              <a:t>후 제거됨</a:t>
            </a:r>
            <a:r>
              <a:rPr lang="en-US" altLang="ko-KR" sz="1000" dirty="0" smtClean="0"/>
              <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-controller-weblog-permission    # </a:t>
            </a:r>
            <a:r>
              <a:rPr lang="en-US" altLang="ko-KR" sz="1000" dirty="0" err="1" smtClean="0"/>
              <a:t>busybox</a:t>
            </a:r>
            <a:r>
              <a:rPr lang="en-US" altLang="ko-KR" sz="1000" dirty="0" smtClean="0"/>
              <a: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busybox</a:t>
            </a:r>
            <a:r>
              <a:rPr lang="en-US" altLang="ko-KR" sz="1000" dirty="0" smtClean="0"/>
              <a:t/>
            </a:r>
            <a:br>
              <a:rPr lang="en-US" altLang="ko-KR" sz="1000" dirty="0" smtClean="0"/>
            </a:br>
            <a:r>
              <a:rPr lang="en-US" altLang="ko-KR" sz="1000" dirty="0"/>
              <a:t> </a:t>
            </a:r>
            <a:r>
              <a:rPr lang="en-US" altLang="ko-KR" sz="1000" dirty="0" smtClean="0"/>
              <a:t>       command: [“</a:t>
            </a:r>
            <a:r>
              <a:rPr lang="en-US" altLang="ko-KR" sz="1000" dirty="0" err="1" smtClean="0"/>
              <a:t>chown</a:t>
            </a:r>
            <a:r>
              <a:rPr lang="en-US" altLang="ko-KR" sz="1000" dirty="0" smtClean="0"/>
              <a:t>”, “101:101”, “/</a:t>
            </a:r>
            <a:r>
              <a:rPr lang="en-US" altLang="ko-KR" sz="1000" dirty="0" err="1" smtClean="0"/>
              <a:t>var</a:t>
            </a:r>
            <a:r>
              <a:rPr lang="en-US" altLang="ko-KR" sz="1000" dirty="0" smtClean="0"/>
              <a:t>/log/</a:t>
            </a:r>
            <a:r>
              <a:rPr lang="en-US" altLang="ko-KR" sz="1000" dirty="0" err="1" smtClean="0"/>
              <a:t>nginx</a:t>
            </a:r>
            <a:r>
              <a:rPr lang="en-US" altLang="ko-KR" sz="1000" dirty="0" smtClean="0"/>
              <a:t>/logs”]    #</a:t>
            </a:r>
            <a:r>
              <a:rPr lang="en-US" altLang="ko-KR" sz="1000" dirty="0"/>
              <a:t> </a:t>
            </a:r>
            <a:r>
              <a:rPr lang="en-US" altLang="ko-KR" sz="1000" dirty="0" smtClean="0"/>
              <a:t>registry.k8s.io/ingress-</a:t>
            </a:r>
            <a:r>
              <a:rPr lang="en-US" altLang="ko-KR" sz="1000" dirty="0" err="1" smtClean="0"/>
              <a:t>nginx</a:t>
            </a:r>
            <a:r>
              <a:rPr lang="en-US" altLang="ko-KR" sz="1000" dirty="0" smtClean="0"/>
              <a:t>/controller</a:t>
            </a:r>
            <a:r>
              <a:rPr lang="ko-KR" altLang="en-US" sz="1000" dirty="0" smtClean="0"/>
              <a:t>는 </a:t>
            </a:r>
            <a:r>
              <a:rPr lang="en-US" altLang="ko-KR" sz="1000" dirty="0" smtClean="0"/>
              <a:t>www-data(101) </a:t>
            </a:r>
            <a:r>
              <a:rPr lang="ko-KR" altLang="en-US" sz="1000" dirty="0" smtClean="0"/>
              <a:t>권한으로 설치된다</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VolumeMount</a:t>
            </a:r>
            <a:r>
              <a:rPr lang="ko-KR" altLang="en-US" sz="1000" dirty="0" smtClean="0"/>
              <a:t>는 </a:t>
            </a:r>
            <a:r>
              <a:rPr lang="en-US" altLang="ko-KR" sz="1000" dirty="0" smtClean="0"/>
              <a:t>root</a:t>
            </a:r>
            <a:r>
              <a:rPr lang="ko-KR" altLang="en-US" sz="1000" dirty="0" smtClean="0"/>
              <a:t>권한으로 </a:t>
            </a:r>
            <a:r>
              <a:rPr lang="en-US" altLang="ko-KR" sz="1000" dirty="0" err="1" smtClean="0"/>
              <a:t>mountPath</a:t>
            </a:r>
            <a:r>
              <a:rPr lang="ko-KR" altLang="en-US" sz="1000" dirty="0" smtClean="0"/>
              <a:t>가 생성되는데</a:t>
            </a:r>
            <a:r>
              <a:rPr lang="en-US" altLang="ko-KR" sz="1000" dirty="0" smtClean="0"/>
              <a:t> </a:t>
            </a:r>
            <a:r>
              <a:rPr lang="en-US" altLang="ko-KR" sz="1000" dirty="0" err="1" smtClean="0"/>
              <a:t>nginx</a:t>
            </a:r>
            <a:r>
              <a:rPr lang="ko-KR" altLang="en-US" sz="1000" dirty="0" smtClean="0"/>
              <a:t>에서 </a:t>
            </a:r>
            <a:r>
              <a:rPr lang="en-US" altLang="ko-KR" sz="1000" dirty="0" smtClean="0"/>
              <a:t>log save</a:t>
            </a:r>
            <a:r>
              <a:rPr lang="ko-KR" altLang="en-US" sz="1000" dirty="0"/>
              <a:t>시</a:t>
            </a:r>
            <a:r>
              <a:rPr lang="en-US" altLang="ko-KR" sz="1000" dirty="0" smtClean="0"/>
              <a:t/>
            </a:r>
            <a:br>
              <a:rPr lang="en-US" altLang="ko-KR" sz="1000" dirty="0" smtClean="0"/>
            </a:br>
            <a:r>
              <a:rPr lang="en-US" altLang="ko-KR" sz="1000" dirty="0"/>
              <a:t> </a:t>
            </a:r>
            <a:r>
              <a:rPr lang="en-US" altLang="ko-KR" sz="1000" dirty="0" smtClean="0"/>
              <a:t>                                                                                 # www-data </a:t>
            </a:r>
            <a:r>
              <a:rPr lang="ko-KR" altLang="en-US" sz="1000" dirty="0" smtClean="0"/>
              <a:t>권한으로 </a:t>
            </a:r>
            <a:r>
              <a:rPr lang="en-US" altLang="ko-KR" sz="1000" dirty="0" smtClean="0"/>
              <a:t>root directory</a:t>
            </a:r>
            <a:r>
              <a:rPr lang="ko-KR" altLang="en-US" sz="1000" dirty="0" smtClean="0"/>
              <a:t>에 </a:t>
            </a:r>
            <a:r>
              <a:rPr lang="en-US" altLang="ko-KR" sz="1000" dirty="0" smtClean="0"/>
              <a:t>write</a:t>
            </a:r>
            <a:r>
              <a:rPr lang="ko-KR" altLang="en-US" sz="1000" dirty="0" smtClean="0"/>
              <a:t>가 불가능하기에  </a:t>
            </a:r>
            <a:r>
              <a:rPr lang="en-US" altLang="ko-KR" sz="1000" dirty="0" smtClean="0"/>
              <a:t>permission denied </a:t>
            </a:r>
            <a:r>
              <a:rPr lang="ko-KR" altLang="en-US" sz="1000" dirty="0" smtClean="0"/>
              <a:t>발생</a:t>
            </a:r>
            <a:r>
              <a:rPr lang="en-US" altLang="ko-KR" sz="1000" dirty="0" smtClean="0"/>
              <a:t/>
            </a:r>
            <a:br>
              <a:rPr lang="en-US" altLang="ko-KR" sz="1000" dirty="0" smtClean="0"/>
            </a:br>
            <a:r>
              <a:rPr lang="en-US" altLang="ko-KR" sz="1000" dirty="0"/>
              <a:t> </a:t>
            </a:r>
            <a:r>
              <a:rPr lang="en-US" altLang="ko-KR" sz="1000" dirty="0" smtClean="0"/>
              <a:t>                                                                                 # Container </a:t>
            </a:r>
            <a:r>
              <a:rPr lang="ko-KR" altLang="en-US" sz="1000" dirty="0" smtClean="0"/>
              <a:t>생성 전 </a:t>
            </a:r>
            <a:r>
              <a:rPr lang="en-US" altLang="ko-KR" sz="1000" dirty="0" err="1" smtClean="0"/>
              <a:t>MountPath</a:t>
            </a:r>
            <a:r>
              <a:rPr lang="ko-KR" altLang="en-US" sz="1000" dirty="0" smtClean="0"/>
              <a:t>에 대한 접근권한 변경</a:t>
            </a:r>
            <a:r>
              <a:rPr lang="en-US" altLang="ko-KR" sz="1000" dirty="0" smtClean="0"/>
              <a:t> (root -&gt; www-data)</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Pod </a:t>
            </a:r>
            <a:r>
              <a:rPr lang="ko-KR" altLang="en-US" sz="1000" dirty="0" smtClean="0"/>
              <a:t>내부 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containers:</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image: registry.k8s.io/ingress-</a:t>
            </a:r>
            <a:r>
              <a:rPr lang="en-US" altLang="ko-KR" sz="1000" dirty="0" err="1" smtClean="0"/>
              <a:t>nginx</a:t>
            </a:r>
            <a:r>
              <a:rPr lang="en-US" altLang="ko-KR" sz="1000" dirty="0" smtClean="0"/>
              <a:t>/controller:v1.2.1</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web_log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/data/web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91911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Annotation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networking.k8s.io/v1</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smtClean="0"/>
              <a:t>  name: ingress-service</a:t>
            </a:r>
            <a:br>
              <a:rPr lang="en-US" altLang="ko-KR" sz="1000" dirty="0" smtClean="0"/>
            </a:br>
            <a:r>
              <a:rPr lang="en-US" altLang="ko-KR" sz="1000" dirty="0" smtClean="0"/>
              <a:t>  namespace:</a:t>
            </a:r>
            <a:br>
              <a:rPr lang="en-US" altLang="ko-KR" sz="1000" dirty="0" smtClean="0"/>
            </a:br>
            <a:r>
              <a:rPr lang="en-US" altLang="ko-KR" sz="1000" dirty="0"/>
              <a:t> </a:t>
            </a:r>
            <a:r>
              <a:rPr lang="en-US" altLang="ko-KR" sz="1000" dirty="0" smtClean="0"/>
              <a:t> annotations:</a:t>
            </a:r>
            <a:br>
              <a:rPr lang="en-US" altLang="ko-KR" sz="1000" dirty="0" smtClean="0"/>
            </a:br>
            <a:r>
              <a:rPr lang="en-US" altLang="ko-KR" sz="1000" dirty="0"/>
              <a:t> </a:t>
            </a:r>
            <a:r>
              <a:rPr lang="en-US" altLang="ko-KR" sz="1000" dirty="0" smtClean="0"/>
              <a:t>   nginx.ingress.kubernetes.io/server-snippet: |    # </a:t>
            </a:r>
            <a:r>
              <a:rPr lang="en-US" altLang="ko-KR" sz="1000" dirty="0" err="1" smtClean="0"/>
              <a:t>nginx</a:t>
            </a:r>
            <a:r>
              <a:rPr lang="en-US" altLang="ko-KR" sz="1000" dirty="0" smtClean="0"/>
              <a:t> server block </a:t>
            </a:r>
            <a:r>
              <a:rPr lang="ko-KR" altLang="en-US" sz="1000" dirty="0" smtClean="0"/>
              <a:t>내부 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X-XSS-Protection “1; mode=block”;</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X-Content-Type-Options </a:t>
            </a:r>
            <a:r>
              <a:rPr lang="en-US" altLang="ko-KR" sz="1000" dirty="0" err="1" smtClean="0"/>
              <a:t>nosniff</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X-Frame-Options SAMEORIGIN;</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Strict-Transport-Security max-age=31536000;</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/logs/access.log combined;</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smtClean="0"/>
              <a:t>    - host: kube.com</a:t>
            </a:r>
            <a:br>
              <a:rPr lang="en-US" altLang="ko-KR" sz="1000" dirty="0" smtClean="0"/>
            </a:br>
            <a:r>
              <a:rPr lang="en-US" altLang="ko-KR" sz="1000" dirty="0" smtClean="0"/>
              <a:t>      http:</a:t>
            </a:r>
            <a:br>
              <a:rPr lang="en-US" altLang="ko-KR" sz="1000" dirty="0" smtClean="0"/>
            </a:br>
            <a:r>
              <a:rPr lang="en-US" altLang="ko-KR" sz="1000" dirty="0" smtClean="0"/>
              <a:t>        paths:</a:t>
            </a:r>
            <a:br>
              <a:rPr lang="en-US" altLang="ko-KR" sz="1000" dirty="0" smtClean="0"/>
            </a:br>
            <a:r>
              <a:rPr lang="en-US" altLang="ko-KR" sz="1000" dirty="0" smtClean="0"/>
              <a:t>          - </a:t>
            </a:r>
            <a:r>
              <a:rPr lang="en-US" altLang="ko-KR" sz="1000" dirty="0" err="1" smtClean="0"/>
              <a:t>pathType</a:t>
            </a:r>
            <a:r>
              <a:rPr lang="en-US" altLang="ko-KR" sz="1000" dirty="0" smtClean="0"/>
              <a:t>: Prefix</a:t>
            </a:r>
            <a:br>
              <a:rPr lang="en-US" altLang="ko-KR" sz="1000" dirty="0" smtClean="0"/>
            </a:br>
            <a:r>
              <a:rPr lang="en-US" altLang="ko-KR" sz="1000" dirty="0" smtClean="0"/>
              <a:t>            path: /</a:t>
            </a:r>
            <a:br>
              <a:rPr lang="en-US" altLang="ko-KR" sz="1000" dirty="0" smtClean="0"/>
            </a:br>
            <a:r>
              <a:rPr lang="en-US" altLang="ko-KR" sz="1000" dirty="0" smtClean="0"/>
              <a:t>            backend:</a:t>
            </a:r>
            <a:br>
              <a:rPr lang="en-US" altLang="ko-KR" sz="1000" dirty="0" smtClean="0"/>
            </a:br>
            <a:r>
              <a:rPr lang="en-US" altLang="ko-KR" sz="1000" dirty="0" smtClean="0"/>
              <a:t>              service:</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68231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a:t>
            </a:r>
            <a:r>
              <a:rPr lang="ko-KR" altLang="en-US" sz="1000" b="1" dirty="0" smtClean="0"/>
              <a:t>설치</a:t>
            </a:r>
            <a:r>
              <a:rPr lang="en-US" altLang="ko-KR" sz="1000" b="1" dirty="0" smtClean="0"/>
              <a:t/>
            </a:r>
            <a:br>
              <a:rPr lang="en-US" altLang="ko-KR" sz="1000" b="1" dirty="0" smtClean="0"/>
            </a:br>
            <a:r>
              <a:rPr lang="en-US" altLang="ko-KR" sz="1000" dirty="0"/>
              <a:t/>
            </a:r>
            <a:br>
              <a:rPr lang="en-US" altLang="ko-KR" sz="1000" dirty="0"/>
            </a:br>
            <a:r>
              <a:rPr lang="en-US" altLang="ko-KR" sz="1000" dirty="0" err="1"/>
              <a:t>addons.yml</a:t>
            </a:r>
            <a:r>
              <a:rPr lang="en-US" altLang="ko-KR" sz="1000" dirty="0"/>
              <a:t> </a:t>
            </a:r>
            <a:r>
              <a:rPr lang="ko-KR" altLang="ko-KR" sz="1000" dirty="0"/>
              <a:t>에서 </a:t>
            </a:r>
            <a:r>
              <a:rPr lang="en-US" altLang="ko-KR" sz="1000" dirty="0" err="1" smtClean="0"/>
              <a:t>dashboard_enabled</a:t>
            </a:r>
            <a:r>
              <a:rPr lang="en-US" altLang="ko-KR" sz="1000" dirty="0" smtClean="0"/>
              <a:t>: true </a:t>
            </a:r>
            <a:r>
              <a:rPr lang="ko-KR" altLang="ko-KR" sz="1000" dirty="0"/>
              <a:t>로 설정하면 </a:t>
            </a:r>
            <a:r>
              <a:rPr lang="en-US" altLang="ko-KR" sz="1000" dirty="0" err="1" smtClean="0"/>
              <a:t>kubernetes</a:t>
            </a:r>
            <a:r>
              <a:rPr lang="en-US" altLang="ko-KR" sz="1000" dirty="0" smtClean="0"/>
              <a:t>-dashboard</a:t>
            </a:r>
            <a:r>
              <a:rPr lang="ko-KR" altLang="ko-KR" sz="1000" dirty="0" smtClean="0"/>
              <a:t>가 </a:t>
            </a:r>
            <a:r>
              <a:rPr lang="ko-KR" altLang="ko-KR" sz="1000" dirty="0"/>
              <a:t>자동으로 설치된다</a:t>
            </a:r>
            <a:r>
              <a:rPr lang="en-US" altLang="ko-KR" sz="1000" dirty="0"/>
              <a:t>.</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Dashboard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 Dashboard Service ------------------- #</a:t>
            </a:r>
            <a:br>
              <a:rPr lang="en-US" altLang="ko-KR" sz="1000" dirty="0" smtClean="0"/>
            </a:br>
            <a:r>
              <a:rPr lang="en-US" altLang="ko-KR" sz="1000" dirty="0" smtClean="0"/>
              <a:t/>
            </a:r>
            <a:br>
              <a:rPr lang="en-US" altLang="ko-KR" sz="1000" dirty="0" smtClean="0"/>
            </a:br>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443</a:t>
            </a:r>
            <a:br>
              <a:rPr lang="en-US" altLang="ko-KR" sz="1000" dirty="0" smtClean="0"/>
            </a:br>
            <a:r>
              <a:rPr lang="en-US" altLang="ko-KR" sz="1000" dirty="0"/>
              <a:t> </a:t>
            </a:r>
            <a:r>
              <a:rPr lang="en-US" altLang="ko-KR" sz="1000" dirty="0" smtClean="0"/>
              <a:t>     </a:t>
            </a:r>
            <a:r>
              <a:rPr lang="en-US" altLang="ko-KR" sz="1000" dirty="0" err="1" smtClean="0"/>
              <a:t>targetPort</a:t>
            </a:r>
            <a:r>
              <a:rPr lang="en-US" altLang="ko-KR" sz="1000" dirty="0" smtClean="0"/>
              <a:t>: 8443</a:t>
            </a:r>
            <a:br>
              <a:rPr lang="en-US" altLang="ko-KR" sz="1000" dirty="0" smtClean="0"/>
            </a:b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또는 </a:t>
            </a:r>
            <a:r>
              <a:rPr lang="en-US" altLang="ko-KR" sz="1000" dirty="0" smtClean="0"/>
              <a:t>namespace: </a:t>
            </a:r>
            <a:r>
              <a:rPr lang="en-US" altLang="ko-KR" sz="1000" dirty="0" err="1" smtClean="0"/>
              <a:t>kube</a:t>
            </a:r>
            <a:r>
              <a:rPr lang="en-US" altLang="ko-KR" sz="1000" dirty="0" smtClean="0"/>
              <a:t>-system</a:t>
            </a:r>
            <a:r>
              <a:rPr lang="ko-KR" altLang="en-US" sz="1000" dirty="0" smtClean="0"/>
              <a:t>인 </a:t>
            </a:r>
            <a:r>
              <a:rPr lang="en-US" altLang="ko-KR" sz="1000" dirty="0" smtClean="0"/>
              <a:t>ingress rule</a:t>
            </a:r>
            <a:r>
              <a:rPr lang="ko-KR" altLang="en-US" sz="1000" dirty="0" smtClean="0"/>
              <a:t>생성 후 </a:t>
            </a:r>
            <a:r>
              <a:rPr lang="en-US" altLang="ko-KR" sz="1000" dirty="0" err="1" smtClean="0"/>
              <a:t>kubernetes</a:t>
            </a:r>
            <a:r>
              <a:rPr lang="en-US" altLang="ko-KR" sz="1000" dirty="0" smtClean="0"/>
              <a:t>-dashboard service </a:t>
            </a:r>
            <a:r>
              <a:rPr lang="ko-KR" altLang="en-US" sz="1000" dirty="0" smtClean="0"/>
              <a:t>연결</a:t>
            </a:r>
            <a:endParaRPr lang="ko-KR" altLang="en-US" sz="1000" dirty="0"/>
          </a:p>
        </p:txBody>
      </p:sp>
    </p:spTree>
    <p:extLst>
      <p:ext uri="{BB962C8B-B14F-4D97-AF65-F5344CB8AC3E}">
        <p14:creationId xmlns:p14="http://schemas.microsoft.com/office/powerpoint/2010/main" val="259129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Token</a:t>
            </a:r>
            <a:r>
              <a:rPr lang="en-US" altLang="ko-KR" sz="1000" dirty="0" smtClean="0"/>
              <a:t/>
            </a:r>
            <a:br>
              <a:rPr lang="en-US" altLang="ko-KR" sz="1000" dirty="0" smtClean="0"/>
            </a:br>
            <a:r>
              <a:rPr lang="en-US" altLang="ko-KR" sz="1000" dirty="0"/>
              <a:t/>
            </a:r>
            <a:br>
              <a:rPr lang="en-US" altLang="ko-KR" sz="1000" dirty="0"/>
            </a:br>
            <a:r>
              <a:rPr lang="en-US" altLang="ko-KR" sz="1000" dirty="0" smtClean="0"/>
              <a:t>Dashboard</a:t>
            </a:r>
            <a:r>
              <a:rPr lang="ko-KR" altLang="en-US" sz="1000" dirty="0" smtClean="0"/>
              <a:t>는 로그인시 </a:t>
            </a:r>
            <a:r>
              <a:rPr lang="en-US" altLang="ko-KR" sz="1000" dirty="0" smtClean="0"/>
              <a:t>Service Token</a:t>
            </a:r>
            <a:r>
              <a:rPr lang="ko-KR" altLang="en-US" sz="1000" dirty="0" smtClean="0"/>
              <a:t>이 필요하다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-n </a:t>
            </a:r>
            <a:r>
              <a:rPr lang="en-US" altLang="ko-KR" sz="1000" dirty="0" err="1" smtClean="0"/>
              <a:t>kube</a:t>
            </a:r>
            <a:r>
              <a:rPr lang="en-US" altLang="ko-KR" sz="1000" dirty="0" smtClean="0"/>
              <a:t>-system describe secret $(</a:t>
            </a:r>
            <a:r>
              <a:rPr lang="en-US" altLang="ko-KR" sz="1000" dirty="0" err="1" smtClean="0"/>
              <a:t>kubectl</a:t>
            </a:r>
            <a:r>
              <a:rPr lang="en-US" altLang="ko-KR" sz="1000" dirty="0" smtClean="0"/>
              <a:t> -n </a:t>
            </a:r>
            <a:r>
              <a:rPr lang="en-US" altLang="ko-KR" sz="1000" dirty="0" err="1" smtClean="0"/>
              <a:t>kube</a:t>
            </a:r>
            <a:r>
              <a:rPr lang="en-US" altLang="ko-KR" sz="1000" dirty="0" smtClean="0"/>
              <a:t>-system get secret | grep deploy | </a:t>
            </a:r>
            <a:r>
              <a:rPr lang="en-US" altLang="ko-KR" sz="1000" dirty="0" err="1" smtClean="0"/>
              <a:t>awk</a:t>
            </a:r>
            <a:r>
              <a:rPr lang="en-US" altLang="ko-KR" sz="1000" dirty="0" smtClean="0"/>
              <a:t> '{print $1}')    # Deployment</a:t>
            </a:r>
            <a:r>
              <a:rPr lang="ko-KR" altLang="en-US" sz="1000" dirty="0" smtClean="0"/>
              <a:t>의 </a:t>
            </a:r>
            <a:r>
              <a:rPr lang="en-US" altLang="ko-KR" sz="1000" dirty="0" smtClean="0"/>
              <a:t>Token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Dashboard Token Login Skip</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 Dashboard Deployment ------------------- #</a:t>
            </a:r>
            <a:br>
              <a:rPr lang="en-US" altLang="ko-KR" sz="1000" dirty="0" smtClean="0"/>
            </a:br>
            <a:r>
              <a:rPr lang="en-US" altLang="ko-KR" sz="1000" dirty="0" smtClean="0"/>
              <a:t/>
            </a:r>
            <a:br>
              <a:rPr lang="en-US" altLang="ko-KR" sz="1000" dirty="0" smtClean="0"/>
            </a:br>
            <a:r>
              <a:rPr lang="en-US" altLang="ko-KR" sz="1000" dirty="0" smtClean="0"/>
              <a:t>kind: Deployment</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args</a:t>
            </a:r>
            <a:r>
              <a:rPr lang="en-US" altLang="ko-KR" sz="1000" dirty="0" smtClean="0"/>
              <a:t>:</a:t>
            </a:r>
            <a:br>
              <a:rPr lang="en-US" altLang="ko-KR" sz="1000" dirty="0" smtClean="0"/>
            </a:br>
            <a:r>
              <a:rPr lang="en-US" altLang="ko-KR" sz="1000" dirty="0"/>
              <a:t> </a:t>
            </a:r>
            <a:r>
              <a:rPr lang="en-US" altLang="ko-KR" sz="1000" dirty="0" smtClean="0"/>
              <a:t>       - --namespace=</a:t>
            </a:r>
            <a:r>
              <a:rPr lang="en-US" altLang="ko-KR" sz="1000" dirty="0" err="1" smtClean="0"/>
              <a:t>kube</a:t>
            </a:r>
            <a:r>
              <a:rPr lang="en-US" altLang="ko-KR" sz="1000" dirty="0" smtClean="0"/>
              <a:t>-system</a:t>
            </a:r>
            <a:br>
              <a:rPr lang="en-US" altLang="ko-KR" sz="1000" dirty="0" smtClean="0"/>
            </a:br>
            <a:r>
              <a:rPr lang="en-US" altLang="ko-KR" sz="1000" dirty="0" smtClean="0"/>
              <a:t>        - --auto-generate-certificates</a:t>
            </a:r>
            <a:br>
              <a:rPr lang="en-US" altLang="ko-KR" sz="1000" dirty="0" smtClean="0"/>
            </a:br>
            <a:r>
              <a:rPr lang="en-US" altLang="ko-KR" sz="1000" dirty="0"/>
              <a:t> </a:t>
            </a:r>
            <a:r>
              <a:rPr lang="en-US" altLang="ko-KR" sz="1000" dirty="0" smtClean="0"/>
              <a:t>       # - --authentication-mode=token    # </a:t>
            </a:r>
            <a:r>
              <a:rPr lang="ko-KR" altLang="en-US" sz="1000" dirty="0" smtClean="0"/>
              <a:t>주석처리</a:t>
            </a:r>
            <a:r>
              <a:rPr lang="en-US" altLang="ko-KR" sz="1000" dirty="0" smtClean="0"/>
              <a:t/>
            </a:r>
            <a:br>
              <a:rPr lang="en-US" altLang="ko-KR" sz="1000" dirty="0" smtClean="0"/>
            </a:br>
            <a:r>
              <a:rPr lang="en-US" altLang="ko-KR" sz="1000" dirty="0"/>
              <a:t> </a:t>
            </a:r>
            <a:r>
              <a:rPr lang="en-US" altLang="ko-KR" sz="1000" dirty="0" smtClean="0"/>
              <a:t>       - --enable-skip-login    # Token </a:t>
            </a:r>
            <a:r>
              <a:rPr lang="ko-KR" altLang="en-US" sz="1000" dirty="0" err="1" smtClean="0"/>
              <a:t>입력없이</a:t>
            </a:r>
            <a:r>
              <a:rPr lang="ko-KR" altLang="en-US" sz="1000" dirty="0" smtClean="0"/>
              <a:t> 로그인 </a:t>
            </a:r>
            <a:r>
              <a:rPr lang="en-US" altLang="ko-KR" sz="1000" dirty="0" smtClean="0"/>
              <a:t>/</a:t>
            </a:r>
            <a:r>
              <a:rPr lang="ko-KR" altLang="en-US" sz="1000" dirty="0" smtClean="0"/>
              <a:t> </a:t>
            </a:r>
            <a:r>
              <a:rPr lang="en-US" altLang="ko-KR" sz="1000" dirty="0" smtClean="0"/>
              <a:t>Skip </a:t>
            </a:r>
            <a:r>
              <a:rPr lang="ko-KR" altLang="en-US" sz="1000" dirty="0" smtClean="0"/>
              <a:t>버튼 생성</a:t>
            </a:r>
            <a:endParaRPr lang="ko-KR" altLang="en-US" sz="1000" dirty="0"/>
          </a:p>
        </p:txBody>
      </p:sp>
    </p:spTree>
    <p:extLst>
      <p:ext uri="{BB962C8B-B14F-4D97-AF65-F5344CB8AC3E}">
        <p14:creationId xmlns:p14="http://schemas.microsoft.com/office/powerpoint/2010/main" val="10402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기타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vsftpd</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vsftpd</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en-US" altLang="ko-KR" sz="1000" dirty="0" smtClean="0"/>
              <a:t>  --permanent –add-port=21/</a:t>
            </a:r>
            <a:r>
              <a:rPr lang="en-US" altLang="ko-KR" sz="1000" dirty="0" err="1" smtClean="0"/>
              <a:t>tcp</a:t>
            </a:r>
            <a:r>
              <a:rPr lang="en-US" altLang="ko-KR" sz="1000" dirty="0" smtClean="0"/>
              <a:t/>
            </a:r>
            <a:br>
              <a:rPr lang="en-US" altLang="ko-KR" sz="1000" dirty="0" smtClean="0"/>
            </a:br>
            <a:r>
              <a:rPr lang="en-US" altLang="ko-KR" sz="1000" dirty="0"/>
              <a:t>firewall-</a:t>
            </a:r>
            <a:r>
              <a:rPr lang="en-US" altLang="ko-KR" sz="1000" dirty="0" err="1"/>
              <a:t>cmd</a:t>
            </a:r>
            <a:r>
              <a:rPr lang="en-US" altLang="ko-KR" sz="1000" dirty="0"/>
              <a:t>  --permanent –</a:t>
            </a:r>
            <a:r>
              <a:rPr lang="en-US" altLang="ko-KR" sz="1000" dirty="0" smtClean="0"/>
              <a:t>add-service=ftp</a:t>
            </a:r>
            <a:br>
              <a:rPr lang="en-US" altLang="ko-KR" sz="1000" dirty="0" smtClean="0"/>
            </a:br>
            <a:r>
              <a:rPr lang="en-US" altLang="ko-KR" sz="1000" dirty="0"/>
              <a:t>firewall-</a:t>
            </a:r>
            <a:r>
              <a:rPr lang="en-US" altLang="ko-KR" sz="1000" dirty="0" err="1"/>
              <a:t>cmd</a:t>
            </a:r>
            <a:r>
              <a:rPr lang="en-US" altLang="ko-KR" sz="1000" dirty="0"/>
              <a:t>  </a:t>
            </a:r>
            <a:r>
              <a:rPr lang="en-US" altLang="ko-KR" sz="1000" dirty="0" smtClean="0"/>
              <a:t>--reload</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vsftpd</a:t>
            </a:r>
            <a:r>
              <a:rPr lang="en-US" altLang="ko-KR" sz="1000" dirty="0" smtClean="0"/>
              <a:t>/</a:t>
            </a:r>
            <a:r>
              <a:rPr lang="en-US" altLang="ko-KR" sz="1000" dirty="0" err="1" smtClean="0"/>
              <a:t>vsftpd.conf</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anonymous_enable</a:t>
            </a:r>
            <a:r>
              <a:rPr lang="en-US" altLang="ko-KR" sz="1000" dirty="0" smtClean="0"/>
              <a:t>=NO</a:t>
            </a:r>
            <a:br>
              <a:rPr lang="en-US" altLang="ko-KR" sz="1000" dirty="0" smtClean="0"/>
            </a:br>
            <a:r>
              <a:rPr lang="en-US" altLang="ko-KR" sz="1000" dirty="0"/>
              <a:t/>
            </a:r>
            <a:br>
              <a:rPr lang="en-US" altLang="ko-KR" sz="1000" dirty="0"/>
            </a:br>
            <a:r>
              <a:rPr lang="en-US" altLang="ko-KR" sz="1000" dirty="0" err="1" smtClean="0"/>
              <a:t>local_enable</a:t>
            </a:r>
            <a:r>
              <a:rPr lang="en-US" altLang="ko-KR" sz="1000" dirty="0" smtClean="0"/>
              <a:t>=YES</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service </a:t>
            </a:r>
            <a:r>
              <a:rPr lang="en-US" altLang="ko-KR" sz="1000" dirty="0" err="1" smtClean="0"/>
              <a:t>vsftpd</a:t>
            </a:r>
            <a:r>
              <a:rPr lang="en-US" altLang="ko-KR" sz="1000" dirty="0" smtClean="0"/>
              <a:t> restart</a:t>
            </a:r>
            <a:br>
              <a:rPr lang="en-US" altLang="ko-KR" sz="1000" dirty="0" smtClean="0"/>
            </a:br>
            <a:r>
              <a:rPr lang="en-US" altLang="ko-KR" sz="1000" dirty="0"/>
              <a:t/>
            </a:r>
            <a:br>
              <a:rPr lang="en-US" altLang="ko-KR" sz="1000" dirty="0"/>
            </a:br>
            <a:r>
              <a:rPr lang="en-US" altLang="ko-KR" sz="1000" dirty="0" err="1" smtClean="0"/>
              <a:t>ps</a:t>
            </a:r>
            <a:r>
              <a:rPr lang="en-US" altLang="ko-KR" sz="1000" dirty="0" smtClean="0"/>
              <a:t> -</a:t>
            </a:r>
            <a:r>
              <a:rPr lang="en-US" altLang="ko-KR" sz="1000" dirty="0" err="1" smtClean="0"/>
              <a:t>ef</a:t>
            </a:r>
            <a:r>
              <a:rPr lang="en-US" altLang="ko-KR" sz="1000" dirty="0" smtClean="0"/>
              <a:t> | grep </a:t>
            </a:r>
            <a:r>
              <a:rPr lang="en-US" altLang="ko-KR" sz="1000" dirty="0" err="1" smtClean="0"/>
              <a:t>vsftpd</a:t>
            </a:r>
            <a:r>
              <a:rPr lang="en-US" altLang="ko-KR" sz="1000" dirty="0" smtClean="0"/>
              <a:t>    # </a:t>
            </a:r>
            <a:r>
              <a:rPr lang="en-US" altLang="ko-KR" sz="1000" dirty="0" err="1" smtClean="0"/>
              <a:t>vsftpd</a:t>
            </a:r>
            <a:r>
              <a:rPr lang="en-US" altLang="ko-KR" sz="1000" dirty="0" smtClean="0"/>
              <a:t> service </a:t>
            </a:r>
            <a:r>
              <a:rPr lang="ko-KR" altLang="en-US" sz="1000" dirty="0" smtClean="0"/>
              <a:t>확인</a:t>
            </a:r>
            <a:endParaRPr lang="ko-KR" altLang="en-US" sz="1000" dirty="0"/>
          </a:p>
        </p:txBody>
      </p:sp>
    </p:spTree>
    <p:extLst>
      <p:ext uri="{BB962C8B-B14F-4D97-AF65-F5344CB8AC3E}">
        <p14:creationId xmlns:p14="http://schemas.microsoft.com/office/powerpoint/2010/main" val="193094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Spring Boot jib</a:t>
            </a:r>
            <a:r>
              <a:rPr lang="en-US" altLang="ko-KR" sz="1000" dirty="0"/>
              <a:t/>
            </a:r>
            <a:br>
              <a:rPr lang="en-US" altLang="ko-KR" sz="1000" dirty="0"/>
            </a:br>
            <a:r>
              <a:rPr lang="en-US" altLang="ko-KR" sz="1000" dirty="0"/>
              <a:t/>
            </a:r>
            <a:br>
              <a:rPr lang="en-US" altLang="ko-KR" sz="1000" dirty="0"/>
            </a:br>
            <a:r>
              <a:rPr lang="en-US" altLang="ko-KR" sz="1000" dirty="0"/>
              <a:t>Maven Build</a:t>
            </a:r>
            <a:r>
              <a:rPr lang="ko-KR" altLang="ko-KR" sz="1000" dirty="0"/>
              <a:t>시 결과물을 </a:t>
            </a:r>
            <a:r>
              <a:rPr lang="en-US" altLang="ko-KR" sz="1000" dirty="0"/>
              <a:t>Docker Image</a:t>
            </a:r>
            <a:r>
              <a:rPr lang="ko-KR" altLang="ko-KR" sz="1000" dirty="0"/>
              <a:t>로</a:t>
            </a:r>
            <a:r>
              <a:rPr lang="en-US" altLang="ko-KR" sz="1000" dirty="0"/>
              <a:t> Build </a:t>
            </a:r>
            <a:r>
              <a:rPr lang="ko-KR" altLang="ko-KR" sz="1000" dirty="0"/>
              <a:t>후 </a:t>
            </a:r>
            <a:r>
              <a:rPr lang="en-US" altLang="ko-KR" sz="1000" dirty="0" smtClean="0"/>
              <a:t>Registry</a:t>
            </a:r>
            <a:r>
              <a:rPr lang="ko-KR" altLang="ko-KR" sz="1000" dirty="0" smtClean="0"/>
              <a:t>에 </a:t>
            </a:r>
            <a:r>
              <a:rPr lang="en-US" altLang="ko-KR" sz="1000" dirty="0"/>
              <a:t>Push</a:t>
            </a:r>
            <a:br>
              <a:rPr lang="en-US" altLang="ko-KR" sz="1000" dirty="0"/>
            </a:br>
            <a:r>
              <a:rPr lang="en-US" altLang="ko-KR" sz="1000" dirty="0"/>
              <a:t/>
            </a:r>
            <a:br>
              <a:rPr lang="en-US" altLang="ko-KR" sz="1000" dirty="0"/>
            </a:br>
            <a:r>
              <a:rPr lang="en-US" altLang="ko-KR" sz="1000" dirty="0"/>
              <a:t>&lt;plugin&gt;</a:t>
            </a:r>
            <a:br>
              <a:rPr lang="en-US" altLang="ko-KR" sz="1000" dirty="0"/>
            </a:br>
            <a:r>
              <a:rPr lang="en-US" altLang="ko-KR" sz="1000" dirty="0"/>
              <a:t>  &lt;</a:t>
            </a:r>
            <a:r>
              <a:rPr lang="en-US" altLang="ko-KR" sz="1000" dirty="0" err="1"/>
              <a:t>groupId</a:t>
            </a:r>
            <a:r>
              <a:rPr lang="en-US" altLang="ko-KR" sz="1000" dirty="0"/>
              <a:t>&gt;</a:t>
            </a:r>
            <a:r>
              <a:rPr lang="en-US" altLang="ko-KR" sz="1000" dirty="0" err="1"/>
              <a:t>com.google.cloud.tools</a:t>
            </a:r>
            <a:r>
              <a:rPr lang="en-US" altLang="ko-KR" sz="1000" dirty="0"/>
              <a:t>&lt;/</a:t>
            </a:r>
            <a:r>
              <a:rPr lang="en-US" altLang="ko-KR" sz="1000" dirty="0" err="1"/>
              <a:t>groupId</a:t>
            </a:r>
            <a:r>
              <a:rPr lang="en-US" altLang="ko-KR" sz="1000" dirty="0"/>
              <a:t>&gt;</a:t>
            </a:r>
            <a:br>
              <a:rPr lang="en-US" altLang="ko-KR" sz="1000" dirty="0"/>
            </a:br>
            <a:r>
              <a:rPr lang="en-US" altLang="ko-KR" sz="1000" dirty="0"/>
              <a:t>  &lt;</a:t>
            </a:r>
            <a:r>
              <a:rPr lang="en-US" altLang="ko-KR" sz="1000" dirty="0" err="1"/>
              <a:t>artifactId</a:t>
            </a:r>
            <a:r>
              <a:rPr lang="en-US" altLang="ko-KR" sz="1000" dirty="0"/>
              <a:t>&gt;jib-maven-plugin&lt;/</a:t>
            </a:r>
            <a:r>
              <a:rPr lang="en-US" altLang="ko-KR" sz="1000" dirty="0" err="1"/>
              <a:t>artifactId</a:t>
            </a:r>
            <a:r>
              <a:rPr lang="en-US" altLang="ko-KR" sz="1000" dirty="0"/>
              <a:t>&gt;</a:t>
            </a:r>
            <a:br>
              <a:rPr lang="en-US" altLang="ko-KR" sz="1000" dirty="0"/>
            </a:br>
            <a:r>
              <a:rPr lang="en-US" altLang="ko-KR" sz="1000" dirty="0"/>
              <a:t>  &lt;version&gt;3.2.1&lt;/version&gt;</a:t>
            </a:r>
            <a:br>
              <a:rPr lang="en-US" altLang="ko-KR" sz="1000" dirty="0"/>
            </a:br>
            <a:r>
              <a:rPr lang="en-US" altLang="ko-KR" sz="1000" dirty="0"/>
              <a:t>  &lt;configuration&gt;</a:t>
            </a:r>
            <a:br>
              <a:rPr lang="en-US" altLang="ko-KR" sz="1000" dirty="0"/>
            </a:br>
            <a:r>
              <a:rPr lang="en-US" altLang="ko-KR" sz="1000" dirty="0"/>
              <a:t>    &lt;to&gt;</a:t>
            </a:r>
            <a:br>
              <a:rPr lang="en-US" altLang="ko-KR" sz="1000" dirty="0"/>
            </a:br>
            <a:r>
              <a:rPr lang="en-US" altLang="ko-KR" sz="1000" dirty="0"/>
              <a:t>      &lt;image</a:t>
            </a:r>
            <a:r>
              <a:rPr lang="en-US" altLang="ko-KR" sz="1000" dirty="0" smtClean="0"/>
              <a:t>&gt;{Registry Host}:{Port}/{</a:t>
            </a:r>
            <a:r>
              <a:rPr lang="en-US" altLang="ko-KR" sz="1000" dirty="0"/>
              <a:t>image name}:{version}&lt;/image&gt;</a:t>
            </a:r>
            <a:br>
              <a:rPr lang="en-US" altLang="ko-KR" sz="1000" dirty="0"/>
            </a:br>
            <a:r>
              <a:rPr lang="en-US" altLang="ko-KR" sz="1000" dirty="0"/>
              <a:t>      &lt;</a:t>
            </a:r>
            <a:r>
              <a:rPr lang="en-US" altLang="ko-KR" sz="1000" dirty="0" err="1"/>
              <a:t>auth</a:t>
            </a:r>
            <a:r>
              <a:rPr lang="en-US" altLang="ko-KR" sz="1000" dirty="0" smtClean="0"/>
              <a:t>&gt;    # Private Registry </a:t>
            </a:r>
            <a:r>
              <a:rPr lang="ko-KR" altLang="en-US" sz="1000" dirty="0" smtClean="0"/>
              <a:t>같이 계정정보가 </a:t>
            </a:r>
            <a:r>
              <a:rPr lang="ko-KR" altLang="en-US" sz="1000" dirty="0" err="1" smtClean="0"/>
              <a:t>없는경우</a:t>
            </a:r>
            <a:r>
              <a:rPr lang="ko-KR" altLang="en-US" sz="1000" dirty="0" smtClean="0"/>
              <a:t> 생략</a:t>
            </a:r>
            <a:r>
              <a:rPr lang="en-US" altLang="ko-KR" sz="1000" dirty="0"/>
              <a:t/>
            </a:r>
            <a:br>
              <a:rPr lang="en-US" altLang="ko-KR" sz="1000" dirty="0"/>
            </a:br>
            <a:r>
              <a:rPr lang="en-US" altLang="ko-KR" sz="1000" dirty="0"/>
              <a:t>        &lt;username</a:t>
            </a:r>
            <a:r>
              <a:rPr lang="en-US" altLang="ko-KR" sz="1000" dirty="0" smtClean="0"/>
              <a:t>&gt;{ID</a:t>
            </a:r>
            <a:r>
              <a:rPr lang="en-US" altLang="ko-KR" sz="1000" dirty="0"/>
              <a:t>}&lt;/username&gt;</a:t>
            </a:r>
            <a:br>
              <a:rPr lang="en-US" altLang="ko-KR" sz="1000" dirty="0"/>
            </a:br>
            <a:r>
              <a:rPr lang="en-US" altLang="ko-KR" sz="1000" dirty="0"/>
              <a:t>        &lt;password</a:t>
            </a:r>
            <a:r>
              <a:rPr lang="en-US" altLang="ko-KR" sz="1000" dirty="0" smtClean="0"/>
              <a:t>&gt;{PASSWORD</a:t>
            </a:r>
            <a:r>
              <a:rPr lang="en-US" altLang="ko-KR" sz="1000" dirty="0"/>
              <a:t>}&lt;/password&gt;</a:t>
            </a:r>
            <a:br>
              <a:rPr lang="en-US" altLang="ko-KR" sz="1000" dirty="0"/>
            </a:br>
            <a:r>
              <a:rPr lang="en-US" altLang="ko-KR" sz="1000" dirty="0"/>
              <a:t>      &lt;/</a:t>
            </a:r>
            <a:r>
              <a:rPr lang="en-US" altLang="ko-KR" sz="1000" dirty="0" err="1"/>
              <a:t>auth</a:t>
            </a:r>
            <a:r>
              <a:rPr lang="en-US" altLang="ko-KR" sz="1000" dirty="0"/>
              <a:t>&gt;</a:t>
            </a:r>
            <a:br>
              <a:rPr lang="en-US" altLang="ko-KR" sz="1000" dirty="0"/>
            </a:br>
            <a:r>
              <a:rPr lang="en-US" altLang="ko-KR" sz="1000" dirty="0"/>
              <a:t>    &lt;/to</a:t>
            </a:r>
            <a:r>
              <a:rPr lang="en-US" altLang="ko-KR" sz="1000" dirty="0" smtClean="0"/>
              <a:t>&gt;</a:t>
            </a:r>
            <a:br>
              <a:rPr lang="en-US" altLang="ko-KR" sz="1000" dirty="0" smtClean="0"/>
            </a:br>
            <a:r>
              <a:rPr lang="en-US" altLang="ko-KR" sz="1000" dirty="0" smtClean="0"/>
              <a:t>    &lt;</a:t>
            </a:r>
            <a:r>
              <a:rPr lang="en-US" altLang="ko-KR" sz="1000" dirty="0" err="1" smtClean="0"/>
              <a:t>allowInsecureRegistries</a:t>
            </a:r>
            <a:r>
              <a:rPr lang="en-US" altLang="ko-KR" sz="1000" dirty="0" smtClean="0"/>
              <a:t>&gt;true&lt;/</a:t>
            </a:r>
            <a:r>
              <a:rPr lang="en-US" altLang="ko-KR" sz="1000" dirty="0" err="1" smtClean="0"/>
              <a:t>allowInsecureRegistries</a:t>
            </a:r>
            <a:r>
              <a:rPr lang="en-US" altLang="ko-KR" sz="1000" dirty="0" smtClean="0"/>
              <a:t>&gt;    # Private Registry </a:t>
            </a:r>
            <a:r>
              <a:rPr lang="ko-KR" altLang="en-US" sz="1000" dirty="0" smtClean="0"/>
              <a:t>같이 </a:t>
            </a:r>
            <a:r>
              <a:rPr lang="en-US" altLang="ko-KR" sz="1000" dirty="0" smtClean="0"/>
              <a:t>http</a:t>
            </a:r>
            <a:r>
              <a:rPr lang="ko-KR" altLang="en-US" sz="1000" dirty="0" smtClean="0"/>
              <a:t>통신만할 경우 설정 </a:t>
            </a:r>
            <a:r>
              <a:rPr lang="en-US" altLang="ko-KR" sz="1000" dirty="0" smtClean="0"/>
              <a:t>/ default: false (https</a:t>
            </a:r>
            <a:r>
              <a:rPr lang="ko-KR" altLang="en-US" sz="1000" dirty="0" smtClean="0"/>
              <a:t>만 허용</a:t>
            </a:r>
            <a:r>
              <a:rPr lang="en-US" altLang="ko-KR" sz="1000" dirty="0" smtClean="0"/>
              <a:t>)</a:t>
            </a:r>
            <a:r>
              <a:rPr lang="en-US" altLang="ko-KR" sz="1000" dirty="0"/>
              <a:t/>
            </a:r>
            <a:br>
              <a:rPr lang="en-US" altLang="ko-KR" sz="1000" dirty="0"/>
            </a:br>
            <a:r>
              <a:rPr lang="en-US" altLang="ko-KR" sz="1000" dirty="0"/>
              <a:t>  &lt;/configuration</a:t>
            </a:r>
            <a:r>
              <a:rPr lang="en-US" altLang="ko-KR" sz="1000" dirty="0" smtClean="0"/>
              <a:t>&gt;</a:t>
            </a:r>
            <a:br>
              <a:rPr lang="en-US" altLang="ko-KR" sz="1000" dirty="0" smtClean="0"/>
            </a:br>
            <a:r>
              <a:rPr lang="en-US" altLang="ko-KR" sz="1000" dirty="0"/>
              <a:t> </a:t>
            </a:r>
            <a:r>
              <a:rPr lang="en-US" altLang="ko-KR" sz="1000" dirty="0" smtClean="0"/>
              <a:t> &lt;executions&gt;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&lt;phase&gt;package&lt;/phase&gt;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&lt;goal&gt;build&lt;/goal&gt;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&lt;/executions&gt;</a:t>
            </a:r>
            <a:r>
              <a:rPr lang="en-US" altLang="ko-KR" sz="1000" dirty="0"/>
              <a:t/>
            </a:r>
            <a:br>
              <a:rPr lang="en-US" altLang="ko-KR" sz="1000" dirty="0"/>
            </a:br>
            <a:r>
              <a:rPr lang="en-US" altLang="ko-KR" sz="1000" dirty="0"/>
              <a:t>&lt;/plugin</a:t>
            </a:r>
            <a:r>
              <a:rPr lang="en-US" altLang="ko-KR" sz="1000" dirty="0" smtClean="0"/>
              <a:t>&gt;</a:t>
            </a:r>
            <a:br>
              <a:rPr lang="en-US" altLang="ko-KR" sz="1000" dirty="0" smtClean="0"/>
            </a:br>
            <a:r>
              <a:rPr lang="en-US" altLang="ko-KR" sz="1000" dirty="0"/>
              <a:t/>
            </a:r>
            <a:br>
              <a:rPr lang="en-US" altLang="ko-KR" sz="1000" dirty="0"/>
            </a:br>
            <a:r>
              <a:rPr lang="ko-KR" altLang="en-US" sz="1000" dirty="0" smtClean="0"/>
              <a:t>그 외 설정들은 가이드 참고</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15701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Minikube</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Master &amp; Worker </a:t>
            </a:r>
            <a:r>
              <a:rPr lang="ko-KR" altLang="en-US" sz="1000" dirty="0" err="1" smtClean="0"/>
              <a:t>단일노드</a:t>
            </a:r>
            <a:r>
              <a:rPr lang="ko-KR" altLang="en-US" sz="1000" dirty="0" smtClean="0"/>
              <a:t> 설치 패키지</a:t>
            </a:r>
            <a:r>
              <a:rPr lang="en-US" altLang="ko-KR" sz="1000" dirty="0" smtClean="0"/>
              <a:t>. </a:t>
            </a:r>
            <a:r>
              <a:rPr lang="ko-KR" altLang="en-US" sz="1000" dirty="0" smtClean="0"/>
              <a:t>기본적인</a:t>
            </a:r>
            <a:r>
              <a:rPr lang="en-US" altLang="ko-KR" sz="1000" dirty="0"/>
              <a:t> </a:t>
            </a:r>
            <a:r>
              <a:rPr lang="en-US" altLang="ko-KR" sz="1000" dirty="0" smtClean="0"/>
              <a:t>k8s </a:t>
            </a:r>
            <a:r>
              <a:rPr lang="ko-KR" altLang="en-US" sz="1000" dirty="0" smtClean="0"/>
              <a:t>기능만 제공하므로 테스트용도로 적합</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Kops</a:t>
            </a:r>
            <a:br>
              <a:rPr lang="en-US" altLang="ko-KR" sz="1000" b="1" dirty="0" smtClean="0"/>
            </a:br>
            <a:r>
              <a:rPr lang="en-US" altLang="ko-KR" sz="1000" b="1" dirty="0"/>
              <a:t/>
            </a:r>
            <a:br>
              <a:rPr lang="en-US" altLang="ko-KR" sz="1000" b="1" dirty="0"/>
            </a:br>
            <a:r>
              <a:rPr lang="en-US" altLang="ko-KR" sz="1000" dirty="0" smtClean="0"/>
              <a:t>Public Cloud( ex) AWS, GCP </a:t>
            </a:r>
            <a:r>
              <a:rPr lang="ko-KR" altLang="en-US" sz="1000" dirty="0" smtClean="0"/>
              <a:t>등</a:t>
            </a:r>
            <a:r>
              <a:rPr lang="en-US" altLang="ko-KR" sz="1000" dirty="0" smtClean="0"/>
              <a:t>) </a:t>
            </a:r>
            <a:r>
              <a:rPr lang="ko-KR" altLang="en-US" sz="1000" dirty="0" smtClean="0"/>
              <a:t>인프라 </a:t>
            </a:r>
            <a:r>
              <a:rPr lang="ko-KR" altLang="en-US" sz="1000" dirty="0" err="1" smtClean="0"/>
              <a:t>프로비저닝을</a:t>
            </a:r>
            <a:r>
              <a:rPr lang="ko-KR" altLang="en-US" sz="1000" dirty="0" smtClean="0"/>
              <a:t> 활용하는 설치 패키지</a:t>
            </a:r>
            <a:r>
              <a:rPr lang="en-US" altLang="ko-KR" sz="1000" dirty="0" smtClean="0"/>
              <a:t>. </a:t>
            </a:r>
            <a:r>
              <a:rPr lang="ko-KR" altLang="en-US" sz="1000" dirty="0" smtClean="0"/>
              <a:t>현재는 </a:t>
            </a:r>
            <a:r>
              <a:rPr lang="en-US" altLang="ko-KR" sz="1000" dirty="0" smtClean="0"/>
              <a:t>AWS</a:t>
            </a:r>
            <a:r>
              <a:rPr lang="ko-KR" altLang="en-US" sz="1000" dirty="0" smtClean="0"/>
              <a:t>만 공식지원</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Kubeadm</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k8s</a:t>
            </a:r>
            <a:r>
              <a:rPr lang="ko-KR" altLang="en-US" sz="1000" dirty="0" smtClean="0"/>
              <a:t>에서 기본적으로 제공하는 설치 패키지</a:t>
            </a:r>
            <a:r>
              <a:rPr lang="en-US" altLang="ko-KR" sz="1000" dirty="0" smtClean="0"/>
              <a:t>. </a:t>
            </a:r>
            <a:r>
              <a:rPr lang="en-US" altLang="ko-KR" sz="1000" dirty="0" err="1" smtClean="0"/>
              <a:t>kubernetes_dashboard</a:t>
            </a:r>
            <a:r>
              <a:rPr lang="en-US" altLang="ko-KR" sz="1000" dirty="0" smtClean="0"/>
              <a:t>, ingress </a:t>
            </a:r>
            <a:r>
              <a:rPr lang="ko-KR" altLang="en-US" sz="1000" dirty="0" smtClean="0"/>
              <a:t>등 </a:t>
            </a:r>
            <a:r>
              <a:rPr lang="ko-KR" altLang="en-US" sz="1000" dirty="0" err="1" smtClean="0"/>
              <a:t>그외</a:t>
            </a:r>
            <a:r>
              <a:rPr lang="ko-KR" altLang="en-US" sz="1000" dirty="0" smtClean="0"/>
              <a:t> 기능들은 수동으로 </a:t>
            </a:r>
            <a:r>
              <a:rPr lang="ko-KR" altLang="en-US" sz="1000" dirty="0" err="1" smtClean="0"/>
              <a:t>설정해야함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Kubespray</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dirty="0" err="1" smtClean="0"/>
              <a:t>Kubeadm</a:t>
            </a:r>
            <a:r>
              <a:rPr lang="en-US" altLang="ko-KR" sz="1000" dirty="0" smtClean="0"/>
              <a:t> + </a:t>
            </a:r>
            <a:r>
              <a:rPr lang="en-US" altLang="ko-KR" sz="1000" dirty="0" err="1" smtClean="0"/>
              <a:t>Ansible</a:t>
            </a:r>
            <a:r>
              <a:rPr lang="en-US" altLang="ko-KR" sz="1000" dirty="0" smtClean="0"/>
              <a:t> </a:t>
            </a:r>
            <a:r>
              <a:rPr lang="ko-KR" altLang="en-US" sz="1000" dirty="0" smtClean="0"/>
              <a:t>조합으로 클러스터 설정에 관한 </a:t>
            </a:r>
            <a:r>
              <a:rPr lang="ko-KR" altLang="en-US" sz="1000" dirty="0" err="1" smtClean="0"/>
              <a:t>패키징을</a:t>
            </a:r>
            <a:r>
              <a:rPr lang="ko-KR" altLang="en-US" sz="1000" dirty="0" smtClean="0"/>
              <a:t> </a:t>
            </a:r>
            <a:r>
              <a:rPr lang="en-US" altLang="ko-KR" sz="1000" dirty="0" err="1" smtClean="0"/>
              <a:t>Anssible</a:t>
            </a:r>
            <a:r>
              <a:rPr lang="ko-KR" altLang="en-US" sz="1000" dirty="0" smtClean="0"/>
              <a:t>을 통해 자동으로 설정</a:t>
            </a:r>
            <a:r>
              <a:rPr lang="en-US" altLang="ko-KR" sz="1000" dirty="0" smtClean="0"/>
              <a:t>. </a:t>
            </a:r>
            <a:r>
              <a:rPr lang="ko-KR" altLang="en-US" sz="1000" dirty="0" smtClean="0"/>
              <a:t>세부설정은 </a:t>
            </a:r>
            <a:r>
              <a:rPr lang="en-US" altLang="ko-KR" sz="1000" dirty="0" err="1" smtClean="0"/>
              <a:t>Ansible</a:t>
            </a:r>
            <a:r>
              <a:rPr lang="en-US" altLang="ko-KR" sz="1000" dirty="0" smtClean="0"/>
              <a:t> </a:t>
            </a:r>
            <a:r>
              <a:rPr lang="ko-KR" altLang="en-US" sz="1000" dirty="0" smtClean="0"/>
              <a:t>수정을 </a:t>
            </a:r>
            <a:r>
              <a:rPr lang="ko-KR" altLang="en-US" sz="1000" dirty="0" err="1" smtClean="0"/>
              <a:t>해야함</a:t>
            </a:r>
            <a:endParaRPr lang="ko-KR" altLang="en-US" sz="1000" dirty="0"/>
          </a:p>
        </p:txBody>
      </p:sp>
    </p:spTree>
    <p:extLst>
      <p:ext uri="{BB962C8B-B14F-4D97-AF65-F5344CB8AC3E}">
        <p14:creationId xmlns:p14="http://schemas.microsoft.com/office/powerpoint/2010/main" val="1474623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Private Registry</a:t>
            </a:r>
            <a:r>
              <a:rPr lang="en-US" altLang="ko-KR" sz="1000" dirty="0"/>
              <a:t/>
            </a:r>
            <a:br>
              <a:rPr lang="en-US" altLang="ko-KR" sz="1000" dirty="0"/>
            </a:br>
            <a:r>
              <a:rPr lang="en-US" altLang="ko-KR" sz="1000" dirty="0"/>
              <a:t/>
            </a:r>
            <a:br>
              <a:rPr lang="en-US" altLang="ko-KR" sz="1000" dirty="0"/>
            </a:br>
            <a:r>
              <a:rPr lang="en-US" altLang="ko-KR" sz="1000" dirty="0" err="1" smtClean="0"/>
              <a:t>DockerHub</a:t>
            </a:r>
            <a:r>
              <a:rPr lang="en-US" altLang="ko-KR" sz="1000" dirty="0" smtClean="0"/>
              <a:t>, </a:t>
            </a:r>
            <a:r>
              <a:rPr lang="en-US" altLang="ko-KR" sz="1000" dirty="0" err="1" smtClean="0"/>
              <a:t>Github</a:t>
            </a:r>
            <a:r>
              <a:rPr lang="ko-KR" altLang="en-US" sz="1000" dirty="0" smtClean="0"/>
              <a:t>등 </a:t>
            </a:r>
            <a:r>
              <a:rPr lang="en-US" altLang="ko-KR" sz="1000" dirty="0" smtClean="0"/>
              <a:t>Public Registry</a:t>
            </a:r>
            <a:r>
              <a:rPr lang="ko-KR" altLang="en-US" sz="1000" dirty="0" smtClean="0"/>
              <a:t>를 사용하지 않고 </a:t>
            </a:r>
            <a:r>
              <a:rPr lang="en-US" altLang="ko-KR" sz="1000" dirty="0" smtClean="0"/>
              <a:t>Private </a:t>
            </a:r>
            <a:r>
              <a:rPr lang="ko-KR" altLang="en-US" sz="1000" dirty="0" smtClean="0"/>
              <a:t>환경의 </a:t>
            </a:r>
            <a:r>
              <a:rPr lang="en-US" altLang="ko-KR" sz="1000" dirty="0" smtClean="0"/>
              <a:t>Registry </a:t>
            </a:r>
            <a:r>
              <a:rPr lang="ko-KR" altLang="en-US" sz="1000" dirty="0" smtClean="0"/>
              <a:t>직접구현</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docker</a:t>
            </a:r>
            <a:r>
              <a:rPr lang="en-US" altLang="ko-KR" sz="1000" b="1" dirty="0" smtClean="0"/>
              <a:t> registry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yum -y install </a:t>
            </a:r>
            <a:r>
              <a:rPr lang="en-US" altLang="ko-KR" sz="1000" dirty="0" err="1" smtClean="0"/>
              <a:t>docker</a:t>
            </a:r>
            <a:r>
              <a:rPr lang="en-US" altLang="ko-KR" sz="1000" dirty="0" smtClean="0"/>
              <a:t>    # </a:t>
            </a:r>
            <a:r>
              <a:rPr lang="en-US" altLang="ko-KR" sz="1000" dirty="0" err="1" smtClean="0"/>
              <a:t>docker</a:t>
            </a:r>
            <a:r>
              <a:rPr lang="ko-KR" altLang="en-US" sz="1000" dirty="0" smtClean="0"/>
              <a:t>가 설치되어있으면 생략</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docker</a:t>
            </a:r>
            <a:r>
              <a:rPr lang="en-US" altLang="ko-KR" sz="1000" dirty="0" smtClean="0"/>
              <a:t> pull registry    # </a:t>
            </a:r>
            <a:r>
              <a:rPr lang="en-US" altLang="ko-KR" sz="1000" dirty="0" err="1" smtClean="0"/>
              <a:t>docker</a:t>
            </a:r>
            <a:r>
              <a:rPr lang="en-US" altLang="ko-KR" sz="1000" dirty="0" smtClean="0"/>
              <a:t> registry image pull</a:t>
            </a:r>
            <a:br>
              <a:rPr lang="en-US" altLang="ko-KR" sz="1000" dirty="0" smtClean="0"/>
            </a:br>
            <a:r>
              <a:rPr lang="en-US" altLang="ko-KR" sz="1000" dirty="0"/>
              <a:t/>
            </a:r>
            <a:br>
              <a:rPr lang="en-US" altLang="ko-KR" sz="1000" dirty="0"/>
            </a:br>
            <a:r>
              <a:rPr lang="en-US" altLang="ko-KR" sz="1000" dirty="0" err="1" smtClean="0"/>
              <a:t>docker</a:t>
            </a:r>
            <a:r>
              <a:rPr lang="en-US" altLang="ko-KR" sz="1000" dirty="0" smtClean="0"/>
              <a:t> run --name registry -d -p 5000:5000 -v /</a:t>
            </a:r>
            <a:r>
              <a:rPr lang="en-US" altLang="ko-KR" sz="1000" dirty="0" err="1" smtClean="0"/>
              <a:t>localPath</a:t>
            </a:r>
            <a:r>
              <a:rPr lang="en-US" altLang="ko-KR" sz="1000" dirty="0" smtClean="0"/>
              <a:t>:/</a:t>
            </a:r>
            <a:r>
              <a:rPr lang="en-US" altLang="ko-KR" sz="1000" dirty="0" err="1" smtClean="0"/>
              <a:t>var</a:t>
            </a:r>
            <a:r>
              <a:rPr lang="en-US" altLang="ko-KR" sz="1000" dirty="0" smtClean="0"/>
              <a:t>/lib/registry/</a:t>
            </a:r>
            <a:r>
              <a:rPr lang="en-US" altLang="ko-KR" sz="1000" dirty="0" err="1" smtClean="0"/>
              <a:t>docker</a:t>
            </a:r>
            <a:r>
              <a:rPr lang="en-US" altLang="ko-KR" sz="1000" dirty="0" smtClean="0"/>
              <a:t>/registry/v2 registry    # port</a:t>
            </a:r>
            <a:r>
              <a:rPr lang="ko-KR" altLang="en-US" sz="1000" dirty="0" smtClean="0"/>
              <a:t>는 변경가능</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docker</a:t>
            </a:r>
            <a:r>
              <a:rPr lang="en-US" altLang="ko-KR" sz="1000" dirty="0" smtClean="0"/>
              <a:t> </a:t>
            </a:r>
            <a:r>
              <a:rPr lang="en-US" altLang="ko-KR" sz="1000" dirty="0" err="1" smtClean="0"/>
              <a:t>ps</a:t>
            </a:r>
            <a:r>
              <a:rPr lang="en-US" altLang="ko-KR" sz="1000" dirty="0" smtClean="0"/>
              <a:t>    # registry process</a:t>
            </a:r>
            <a:r>
              <a:rPr lang="ko-KR" altLang="en-US" sz="1000" dirty="0" smtClean="0"/>
              <a:t> 확인 </a:t>
            </a:r>
            <a:r>
              <a:rPr lang="en-US" altLang="ko-KR" sz="1000" dirty="0" smtClean="0"/>
              <a:t>/ {Server IP}:{Port}/</a:t>
            </a:r>
            <a:r>
              <a:rPr lang="en-US" altLang="ko-KR" sz="1000" dirty="0"/>
              <a:t>{image name}:{version</a:t>
            </a:r>
            <a:r>
              <a:rPr lang="en-US" altLang="ko-KR" sz="1000" dirty="0" smtClean="0"/>
              <a:t>} </a:t>
            </a:r>
            <a:r>
              <a:rPr lang="ko-KR" altLang="en-US" sz="1000" dirty="0" smtClean="0"/>
              <a:t>로 </a:t>
            </a:r>
            <a:r>
              <a:rPr lang="en-US" altLang="ko-KR" sz="1000" dirty="0" smtClean="0"/>
              <a:t>Registry</a:t>
            </a:r>
            <a:r>
              <a:rPr lang="ko-KR" altLang="en-US" sz="1000" dirty="0" smtClean="0"/>
              <a:t>에 </a:t>
            </a:r>
            <a:r>
              <a:rPr lang="en-US" altLang="ko-KR" sz="1000" dirty="0" smtClean="0"/>
              <a:t>image</a:t>
            </a:r>
            <a:r>
              <a:rPr lang="ko-KR" altLang="en-US" sz="1000" dirty="0" smtClean="0"/>
              <a:t> </a:t>
            </a:r>
            <a:r>
              <a:rPr lang="en-US" altLang="ko-KR" sz="1000" dirty="0" smtClean="0"/>
              <a:t>push</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Containerd</a:t>
            </a:r>
            <a:r>
              <a:rPr lang="en-US" altLang="ko-KR" sz="1000" b="1" dirty="0" smtClean="0"/>
              <a:t> insecure-registries </a:t>
            </a:r>
            <a:r>
              <a:rPr lang="ko-KR" altLang="en-US" sz="1000" b="1" dirty="0" smtClean="0"/>
              <a:t>수정 </a:t>
            </a:r>
            <a:r>
              <a:rPr lang="en-US" altLang="ko-KR" sz="1000" b="1" dirty="0" smtClean="0"/>
              <a:t>(https </a:t>
            </a:r>
            <a:r>
              <a:rPr lang="ko-KR" altLang="en-US" sz="1000" b="1" dirty="0" smtClean="0"/>
              <a:t>통신이면 생략</a:t>
            </a:r>
            <a:r>
              <a:rPr lang="en-US" altLang="ko-KR" sz="1000" b="1" dirty="0" smtClean="0"/>
              <a: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vi </a:t>
            </a:r>
            <a:r>
              <a:rPr lang="en-US" altLang="ko-KR" sz="1000" dirty="0" smtClean="0"/>
              <a:t>inventory/cluster/</a:t>
            </a:r>
            <a:r>
              <a:rPr lang="en-US" altLang="ko-KR" sz="1000" dirty="0" err="1" smtClean="0"/>
              <a:t>group_vars</a:t>
            </a:r>
            <a:r>
              <a:rPr lang="en-US" altLang="ko-KR" sz="1000" dirty="0" smtClean="0"/>
              <a:t>/all/</a:t>
            </a:r>
            <a:r>
              <a:rPr lang="en-US" altLang="ko-KR" sz="1000" dirty="0" err="1" smtClean="0"/>
              <a:t>containerd.yml</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containerd_insecure_registries</a:t>
            </a:r>
            <a:r>
              <a:rPr lang="en-US" altLang="ko-KR" sz="1000" dirty="0" smtClean="0"/>
              <a:t>:</a:t>
            </a:r>
            <a:br>
              <a:rPr lang="en-US" altLang="ko-KR" sz="1000" dirty="0" smtClean="0"/>
            </a:br>
            <a:r>
              <a:rPr lang="en-US" altLang="ko-KR" sz="1000" dirty="0" smtClean="0"/>
              <a:t>  “Request Host”: “Endpoint Host”    # ex) “192.168.123.456:5000”: “http://192.168.123.456:5000”</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etc</a:t>
            </a:r>
            <a:r>
              <a:rPr lang="en-US" altLang="ko-KR" sz="1000" dirty="0" smtClean="0"/>
              <a:t>/</a:t>
            </a:r>
            <a:r>
              <a:rPr lang="en-US" altLang="ko-KR" sz="1000" dirty="0" err="1" smtClean="0"/>
              <a:t>containerd</a:t>
            </a:r>
            <a:r>
              <a:rPr lang="en-US" altLang="ko-KR" sz="1000" dirty="0" smtClean="0"/>
              <a:t>/</a:t>
            </a:r>
            <a:r>
              <a:rPr lang="en-US" altLang="ko-KR" sz="1000" dirty="0" err="1" smtClean="0"/>
              <a:t>config.toml</a:t>
            </a:r>
            <a:r>
              <a:rPr lang="en-US" altLang="ko-KR" sz="1000" dirty="0" smtClean="0"/>
              <a:t>    # </a:t>
            </a:r>
            <a:r>
              <a:rPr lang="ko-KR" altLang="en-US" sz="1000" dirty="0" smtClean="0"/>
              <a:t>각 </a:t>
            </a:r>
            <a:r>
              <a:rPr lang="ko-KR" altLang="en-US" sz="1000" dirty="0" err="1" smtClean="0"/>
              <a:t>노드</a:t>
            </a:r>
            <a:r>
              <a:rPr lang="en-US" altLang="ko-KR" sz="1000" dirty="0" smtClean="0"/>
              <a:t> </a:t>
            </a:r>
            <a:r>
              <a:rPr lang="en-US" altLang="ko-KR" sz="1000" dirty="0" err="1" smtClean="0"/>
              <a:t>Containerd</a:t>
            </a:r>
            <a:r>
              <a:rPr lang="en-US" altLang="ko-KR" sz="1000" dirty="0" smtClean="0"/>
              <a:t> </a:t>
            </a:r>
            <a:r>
              <a:rPr lang="ko-KR" altLang="en-US" sz="1000" dirty="0" smtClean="0"/>
              <a:t>설정 확인 </a:t>
            </a:r>
            <a:r>
              <a:rPr lang="en-US" altLang="ko-KR" sz="1000" dirty="0" smtClean="0"/>
              <a:t>(</a:t>
            </a:r>
            <a:r>
              <a:rPr lang="ko-KR" altLang="en-US" sz="1000" dirty="0" smtClean="0"/>
              <a:t>해당 설정파일은 </a:t>
            </a:r>
            <a:r>
              <a:rPr lang="en-US" altLang="ko-KR" sz="1000" dirty="0" err="1" smtClean="0"/>
              <a:t>Kubernets</a:t>
            </a:r>
            <a:r>
              <a:rPr lang="en-US" altLang="ko-KR" sz="1000" dirty="0" smtClean="0"/>
              <a:t> Cluster </a:t>
            </a:r>
            <a:r>
              <a:rPr lang="ko-KR" altLang="en-US" sz="1000" dirty="0" err="1" smtClean="0"/>
              <a:t>배포시</a:t>
            </a:r>
            <a:r>
              <a:rPr lang="ko-KR" altLang="en-US" sz="1000" dirty="0" smtClean="0"/>
              <a:t> 생성</a:t>
            </a:r>
            <a:r>
              <a:rPr lang="en-US" altLang="ko-KR" sz="1000" dirty="0" smtClean="0"/>
              <a:t>)</a:t>
            </a:r>
            <a:r>
              <a:rPr lang="en-US" altLang="ko-KR" sz="1000" dirty="0"/>
              <a:t/>
            </a:r>
            <a:br>
              <a:rPr lang="en-US" altLang="ko-KR" sz="1000" dirty="0"/>
            </a:br>
            <a:r>
              <a:rPr lang="en-US" altLang="ko-KR" sz="1000" dirty="0"/>
              <a:t/>
            </a:r>
            <a:br>
              <a:rPr lang="en-US" altLang="ko-KR" sz="1000" dirty="0"/>
            </a:br>
            <a:r>
              <a:rPr lang="en-US" altLang="ko-KR" sz="1000" dirty="0"/>
              <a:t>[plugins."io.containerd.grpc.v1.cri".registry.mirrors."</a:t>
            </a:r>
            <a:r>
              <a:rPr lang="en-US" altLang="ko-KR" sz="1000" dirty="0" smtClean="0"/>
              <a:t>192.168.123.456:5000</a:t>
            </a:r>
            <a:r>
              <a:rPr lang="en-US" altLang="ko-KR" sz="1000" dirty="0"/>
              <a:t>"]</a:t>
            </a:r>
            <a:br>
              <a:rPr lang="en-US" altLang="ko-KR" sz="1000" dirty="0"/>
            </a:br>
            <a:r>
              <a:rPr lang="en-US" altLang="ko-KR" sz="1000" dirty="0" smtClean="0"/>
              <a:t>  endpoint </a:t>
            </a:r>
            <a:r>
              <a:rPr lang="en-US" altLang="ko-KR" sz="1000" dirty="0"/>
              <a:t>= ["http://</a:t>
            </a:r>
            <a:r>
              <a:rPr lang="en-US" altLang="ko-KR" sz="1000" dirty="0" smtClean="0"/>
              <a:t>192.168.123.456:5000</a:t>
            </a:r>
            <a:r>
              <a:rPr lang="en-US" altLang="ko-KR" sz="1000" dirty="0"/>
              <a:t>"]</a:t>
            </a:r>
            <a:br>
              <a:rPr lang="en-US" altLang="ko-KR" sz="1000" dirty="0"/>
            </a:br>
            <a:r>
              <a:rPr lang="en-US" altLang="ko-KR" sz="1000" dirty="0" smtClean="0"/>
              <a:t>[</a:t>
            </a:r>
            <a:r>
              <a:rPr lang="en-US" altLang="ko-KR" sz="1000" dirty="0"/>
              <a:t>plugins."io.containerd.grpc.v1.cri".registry.configs."</a:t>
            </a:r>
            <a:r>
              <a:rPr lang="en-US" altLang="ko-KR" sz="1000" dirty="0" smtClean="0"/>
              <a:t>192.168.123.456:5000</a:t>
            </a:r>
            <a:r>
              <a:rPr lang="en-US" altLang="ko-KR" sz="1000" dirty="0"/>
              <a:t>".tls]</a:t>
            </a:r>
            <a:br>
              <a:rPr lang="en-US" altLang="ko-KR" sz="1000" dirty="0"/>
            </a:br>
            <a:r>
              <a:rPr lang="en-US" altLang="ko-KR" sz="1000" dirty="0" smtClean="0"/>
              <a:t>  </a:t>
            </a:r>
            <a:r>
              <a:rPr lang="en-US" altLang="ko-KR" sz="1000" dirty="0" err="1" smtClean="0"/>
              <a:t>insecure_skip_verify</a:t>
            </a:r>
            <a:r>
              <a:rPr lang="en-US" altLang="ko-KR" sz="1000" dirty="0" smtClean="0"/>
              <a:t> </a:t>
            </a:r>
            <a:r>
              <a:rPr lang="en-US" altLang="ko-KR" sz="1000" dirty="0"/>
              <a:t>= </a:t>
            </a:r>
            <a:r>
              <a:rPr lang="en-US" altLang="ko-KR" sz="1000" dirty="0" smtClean="0"/>
              <a:t>true</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Kubernets</a:t>
            </a:r>
            <a:r>
              <a:rPr lang="en-US" altLang="ko-KR" sz="1000" dirty="0" smtClean="0"/>
              <a:t> Cluster reset</a:t>
            </a:r>
            <a:r>
              <a:rPr lang="ko-KR" altLang="en-US" sz="1000" dirty="0"/>
              <a:t> </a:t>
            </a:r>
            <a:r>
              <a:rPr lang="en-US" altLang="ko-KR" sz="1000" dirty="0" smtClean="0"/>
              <a:t>-&gt; Cluster </a:t>
            </a:r>
            <a:r>
              <a:rPr lang="ko-KR" altLang="en-US" sz="1000" dirty="0" smtClean="0"/>
              <a:t>배포가 아닌 </a:t>
            </a:r>
            <a:r>
              <a:rPr lang="en-US" altLang="ko-KR" sz="1000" dirty="0" smtClean="0"/>
              <a:t>Cluster </a:t>
            </a:r>
            <a:r>
              <a:rPr lang="ko-KR" altLang="en-US" sz="1000" dirty="0" err="1" smtClean="0"/>
              <a:t>재배포</a:t>
            </a:r>
            <a:r>
              <a:rPr lang="ko-KR" altLang="en-US" sz="1000" dirty="0" smtClean="0"/>
              <a:t> </a:t>
            </a:r>
            <a:r>
              <a:rPr lang="ko-KR" altLang="en-US" sz="1000" dirty="0" err="1" smtClean="0"/>
              <a:t>했을경우</a:t>
            </a:r>
            <a:r>
              <a:rPr lang="ko-KR" altLang="en-US" sz="1000" dirty="0" smtClean="0"/>
              <a:t> </a:t>
            </a:r>
            <a:r>
              <a:rPr lang="en-US" altLang="ko-KR" sz="1000" dirty="0" err="1" smtClean="0"/>
              <a:t>Containerd</a:t>
            </a:r>
            <a:r>
              <a:rPr lang="en-US" altLang="ko-KR" sz="1000" dirty="0" smtClean="0"/>
              <a:t> </a:t>
            </a:r>
            <a:r>
              <a:rPr lang="ko-KR" altLang="en-US" sz="1000" dirty="0" smtClean="0"/>
              <a:t>설정이 </a:t>
            </a:r>
            <a:r>
              <a:rPr lang="ko-KR" altLang="en-US" sz="1000" dirty="0" err="1" smtClean="0"/>
              <a:t>안될수도</a:t>
            </a:r>
            <a:r>
              <a:rPr lang="ko-KR" altLang="en-US" sz="1000" dirty="0" smtClean="0"/>
              <a:t> 있음</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ko-KR" altLang="en-US" sz="1000" dirty="0" err="1" smtClean="0"/>
              <a:t>노드</a:t>
            </a:r>
            <a:r>
              <a:rPr lang="ko-KR" altLang="en-US" sz="1000" dirty="0" smtClean="0"/>
              <a:t> </a:t>
            </a:r>
            <a:r>
              <a:rPr lang="en-US" altLang="ko-KR" sz="1000" dirty="0" err="1" smtClean="0"/>
              <a:t>Containerd</a:t>
            </a:r>
            <a:r>
              <a:rPr lang="en-US" altLang="ko-KR" sz="1000" dirty="0" smtClean="0"/>
              <a:t> </a:t>
            </a:r>
            <a:r>
              <a:rPr lang="ko-KR" altLang="en-US" sz="1000" dirty="0" err="1" smtClean="0"/>
              <a:t>재시작</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a:t>
            </a:r>
            <a:r>
              <a:rPr lang="en-US" altLang="ko-KR" sz="1000" dirty="0" err="1" smtClean="0"/>
              <a:t>containerd</a:t>
            </a:r>
            <a:r>
              <a:rPr lang="en-US" altLang="ko-KR" sz="1000" dirty="0" smtClean="0"/>
              <a:t> restart</a:t>
            </a:r>
            <a:endParaRPr lang="ko-KR" altLang="en-US" sz="1000" dirty="0"/>
          </a:p>
        </p:txBody>
      </p:sp>
    </p:spTree>
    <p:extLst>
      <p:ext uri="{BB962C8B-B14F-4D97-AF65-F5344CB8AC3E}">
        <p14:creationId xmlns:p14="http://schemas.microsoft.com/office/powerpoint/2010/main" val="286549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Master &amp; Worker Node </a:t>
            </a:r>
            <a:r>
              <a:rPr lang="ko-KR" altLang="en-US" sz="1600" b="1" dirty="0" smtClean="0"/>
              <a:t>공통 설정</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smtClean="0"/>
              <a:t>Swap memory </a:t>
            </a:r>
            <a:r>
              <a:rPr lang="ko-KR" altLang="en-US" sz="1000" b="1" dirty="0" err="1" smtClean="0"/>
              <a:t>사용안함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swapoff</a:t>
            </a:r>
            <a:r>
              <a:rPr lang="en-US" altLang="ko-KR" sz="1000" dirty="0" smtClean="0"/>
              <a:t> -a</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ip_forward</a:t>
            </a:r>
            <a:r>
              <a:rPr lang="en-US" altLang="ko-KR" sz="1000" b="1" dirty="0" smtClean="0"/>
              <a:t> </a:t>
            </a:r>
            <a:r>
              <a:rPr lang="ko-KR" altLang="en-US" sz="1000" b="1" dirty="0" smtClean="0"/>
              <a:t>사용 </a:t>
            </a:r>
            <a:r>
              <a:rPr lang="en-US" altLang="ko-KR" sz="1000" b="1" dirty="0" smtClean="0"/>
              <a:t>( cat /proc/sys/net/ipv4/</a:t>
            </a:r>
            <a:r>
              <a:rPr lang="en-US" altLang="ko-KR" sz="1000" b="1" dirty="0" err="1" smtClean="0"/>
              <a:t>ip_forward</a:t>
            </a:r>
            <a:r>
              <a:rPr lang="en-US" altLang="ko-KR" sz="1000" b="1" dirty="0" smtClean="0"/>
              <a:t> -&gt; </a:t>
            </a:r>
            <a:r>
              <a:rPr lang="en-US" altLang="ko-KR" sz="1000" b="1" dirty="0" err="1" smtClean="0"/>
              <a:t>ip_forward</a:t>
            </a:r>
            <a:r>
              <a:rPr lang="en-US" altLang="ko-KR" sz="1000" b="1" dirty="0" smtClean="0"/>
              <a:t> </a:t>
            </a:r>
            <a:r>
              <a:rPr lang="ko-KR" altLang="en-US" sz="1000" b="1" dirty="0" smtClean="0"/>
              <a:t>설정여부</a:t>
            </a:r>
            <a:r>
              <a:rPr lang="en-US" altLang="ko-KR" sz="1000" b="1" dirty="0"/>
              <a:t> </a:t>
            </a:r>
            <a:r>
              <a:rPr lang="en-US" altLang="ko-KR" sz="1000" b="1" dirty="0" smtClean="0"/>
              <a:t>/ 0: false, 1: true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sysctl</a:t>
            </a:r>
            <a:r>
              <a:rPr lang="en-US" altLang="ko-KR" sz="1000" dirty="0" smtClean="0"/>
              <a:t> net.ipv4.ip_forward=1</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
            </a:r>
            <a:br>
              <a:rPr lang="en-US" altLang="ko-KR" sz="1000" dirty="0" smtClean="0"/>
            </a:br>
            <a:r>
              <a:rPr lang="ko-KR" altLang="en-US" sz="1000" b="1" dirty="0" smtClean="0"/>
              <a:t>방화벽 및 </a:t>
            </a:r>
            <a:r>
              <a:rPr lang="en-US" altLang="ko-KR" sz="1000" b="1" dirty="0" err="1" smtClean="0"/>
              <a:t>selinux</a:t>
            </a:r>
            <a:r>
              <a:rPr lang="en-US" altLang="ko-KR" sz="1000" b="1" dirty="0" smtClean="0"/>
              <a:t> </a:t>
            </a:r>
            <a:r>
              <a:rPr lang="ko-KR" altLang="en-US" sz="1000" b="1" dirty="0" smtClean="0"/>
              <a:t>해제 </a:t>
            </a:r>
            <a:r>
              <a:rPr lang="en-US" altLang="ko-KR" sz="1000" b="1" dirty="0" smtClean="0"/>
              <a:t>( </a:t>
            </a:r>
            <a:r>
              <a:rPr lang="ko-KR" altLang="en-US" sz="1000" b="1" dirty="0" smtClean="0"/>
              <a:t>편의성을 위해 방화벽 </a:t>
            </a:r>
            <a:r>
              <a:rPr lang="ko-KR" altLang="en-US" sz="1000" b="1" dirty="0" err="1" smtClean="0"/>
              <a:t>사용안함</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systemctl</a:t>
            </a:r>
            <a:r>
              <a:rPr lang="en-US" altLang="ko-KR" sz="1000" dirty="0" smtClean="0"/>
              <a:t> stop </a:t>
            </a:r>
            <a:r>
              <a:rPr lang="en-US" altLang="ko-KR" sz="1000" dirty="0" err="1" smtClean="0"/>
              <a:t>firewalld</a:t>
            </a:r>
            <a:r>
              <a:rPr lang="en-US" altLang="ko-KR" sz="1000" dirty="0" smtClean="0"/>
              <a:t> &amp;&amp; </a:t>
            </a:r>
            <a:r>
              <a:rPr lang="en-US" altLang="ko-KR" sz="1000" dirty="0" err="1" smtClean="0"/>
              <a:t>systemctl</a:t>
            </a:r>
            <a:r>
              <a:rPr lang="en-US" altLang="ko-KR" sz="1000" dirty="0" smtClean="0"/>
              <a:t> disable </a:t>
            </a:r>
            <a:r>
              <a:rPr lang="en-US" altLang="ko-KR" sz="1000" dirty="0" err="1" smtClean="0"/>
              <a:t>firewalld</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단</a:t>
            </a:r>
            <a:r>
              <a:rPr lang="en-US" altLang="ko-KR" sz="1000" b="1" dirty="0" smtClean="0"/>
              <a:t>, </a:t>
            </a:r>
            <a:r>
              <a:rPr lang="ko-KR" altLang="en-US" sz="1000" b="1" dirty="0" smtClean="0"/>
              <a:t>정책에 대한 설정이 필요하면 방화벽 </a:t>
            </a:r>
            <a:r>
              <a:rPr lang="en-US" altLang="ko-KR" sz="1000" b="1" dirty="0" smtClean="0"/>
              <a:t>port open ( https://kubernetes.io/ko/docs/reference/ports-and-protocols )</a:t>
            </a:r>
            <a:br>
              <a:rPr lang="en-US" altLang="ko-KR" sz="1000" b="1" dirty="0" smtClean="0"/>
            </a:b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ko-KR" altLang="en-US" sz="1000" b="1" dirty="0" smtClean="0"/>
              <a:t>방화벽 </a:t>
            </a:r>
            <a:r>
              <a:rPr lang="en-US" altLang="ko-KR" sz="1000" b="1" dirty="0" smtClean="0"/>
              <a:t>Port open</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ko-KR" altLang="en-US" sz="1000" dirty="0" smtClean="0"/>
              <a:t>  </a:t>
            </a:r>
            <a:r>
              <a:rPr lang="en-US" altLang="ko-KR" sz="1000" dirty="0" smtClean="0"/>
              <a:t>--permanent  --add-port={port}/</a:t>
            </a:r>
            <a:r>
              <a:rPr lang="en-US" altLang="ko-KR" sz="1000" dirty="0" err="1" smtClean="0"/>
              <a:t>tcp</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firewall-</a:t>
            </a:r>
            <a:r>
              <a:rPr lang="en-US" altLang="ko-KR" sz="1000" dirty="0" err="1" smtClean="0"/>
              <a:t>cmd</a:t>
            </a:r>
            <a:r>
              <a:rPr lang="en-US" altLang="ko-KR" sz="1000" dirty="0" smtClean="0"/>
              <a:t>  --reload</a:t>
            </a:r>
            <a:endParaRPr lang="ko-KR" altLang="en-US" sz="1000" dirty="0"/>
          </a:p>
        </p:txBody>
      </p:sp>
    </p:spTree>
    <p:extLst>
      <p:ext uri="{BB962C8B-B14F-4D97-AF65-F5344CB8AC3E}">
        <p14:creationId xmlns:p14="http://schemas.microsoft.com/office/powerpoint/2010/main" val="25256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err="1" smtClean="0"/>
              <a:t>Kubespray</a:t>
            </a:r>
            <a:r>
              <a:rPr lang="en-US" altLang="ko-KR" sz="1600" b="1" dirty="0" smtClean="0"/>
              <a:t> </a:t>
            </a:r>
            <a:r>
              <a:rPr lang="ko-KR" altLang="en-US" sz="1600" b="1" dirty="0" smtClean="0"/>
              <a:t>설치 </a:t>
            </a:r>
            <a:r>
              <a:rPr lang="en-US" altLang="ko-KR" sz="1600" b="1" dirty="0" smtClean="0"/>
              <a:t>( Master Node )</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Master &amp; Worker Node</a:t>
            </a:r>
            <a:r>
              <a:rPr lang="ko-KR" altLang="en-US" sz="1000" b="1" dirty="0" smtClean="0"/>
              <a:t>의 </a:t>
            </a:r>
            <a:r>
              <a:rPr lang="en-US" altLang="ko-KR" sz="1000" b="1" dirty="0" smtClean="0"/>
              <a:t>Host</a:t>
            </a:r>
            <a:r>
              <a:rPr lang="ko-KR" altLang="en-US" sz="1000" b="1" dirty="0" smtClean="0"/>
              <a:t>설정 </a:t>
            </a:r>
            <a:r>
              <a:rPr lang="en-US" altLang="ko-KR" sz="1000" b="1" dirty="0" smtClean="0"/>
              <a:t>( </a:t>
            </a:r>
            <a:r>
              <a:rPr lang="ko-KR" altLang="en-US" sz="1000" b="1" dirty="0" smtClean="0"/>
              <a:t>별도의 </a:t>
            </a:r>
            <a:r>
              <a:rPr lang="en-US" altLang="ko-KR" sz="1000" b="1" dirty="0" smtClean="0"/>
              <a:t>DNS</a:t>
            </a:r>
            <a:r>
              <a:rPr lang="ko-KR" altLang="en-US" sz="1000" b="1" dirty="0" smtClean="0"/>
              <a:t>가 있으면 생략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/hosts</a:t>
            </a:r>
            <a:br>
              <a:rPr lang="en-US" altLang="ko-KR" sz="1000" dirty="0" smtClean="0"/>
            </a:br>
            <a:r>
              <a:rPr lang="en-US" altLang="ko-KR" sz="1000" dirty="0" smtClean="0"/>
              <a:t/>
            </a:r>
            <a:br>
              <a:rPr lang="en-US" altLang="ko-KR" sz="1000" dirty="0" smtClean="0"/>
            </a:br>
            <a:r>
              <a:rPr lang="en-US" altLang="ko-KR" sz="1000" dirty="0" smtClean="0"/>
              <a:t>123.123.123.123 master1    # Master Node </a:t>
            </a:r>
            <a:r>
              <a:rPr lang="ko-KR" altLang="en-US" sz="1000" dirty="0" smtClean="0"/>
              <a:t>본인도 </a:t>
            </a:r>
            <a:r>
              <a:rPr lang="en-US" altLang="ko-KR" sz="1000" dirty="0" smtClean="0"/>
              <a:t>Cluster</a:t>
            </a:r>
            <a:r>
              <a:rPr lang="ko-KR" altLang="en-US" sz="1000" dirty="0" smtClean="0"/>
              <a:t>에 포함되기 때문에 등록필수</a:t>
            </a:r>
            <a:r>
              <a:rPr lang="en-US" altLang="ko-KR" sz="1000" dirty="0" smtClean="0"/>
              <a:t/>
            </a:r>
            <a:br>
              <a:rPr lang="en-US" altLang="ko-KR" sz="1000" dirty="0" smtClean="0"/>
            </a:br>
            <a:r>
              <a:rPr lang="en-US" altLang="ko-KR" sz="1000" dirty="0" smtClean="0"/>
              <a:t>456.456.456.456 worker1</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SSH </a:t>
            </a:r>
            <a:r>
              <a:rPr lang="ko-KR" altLang="en-US" sz="1000" b="1" dirty="0" smtClean="0"/>
              <a:t>설치 </a:t>
            </a:r>
            <a:r>
              <a:rPr lang="en-US" altLang="ko-KR" sz="1000" b="1" dirty="0" smtClean="0"/>
              <a:t>( </a:t>
            </a:r>
            <a:r>
              <a:rPr lang="ko-KR" altLang="en-US" sz="1000" b="1" dirty="0" smtClean="0"/>
              <a:t>경로지정</a:t>
            </a:r>
            <a:r>
              <a:rPr lang="en-US" altLang="ko-KR" sz="1000" b="1" dirty="0" smtClean="0"/>
              <a:t>X, Password </a:t>
            </a:r>
            <a:r>
              <a:rPr lang="ko-KR" altLang="en-US" sz="1000" b="1" dirty="0" smtClean="0"/>
              <a:t>지정</a:t>
            </a:r>
            <a:r>
              <a:rPr lang="en-US" altLang="ko-KR" sz="1000" b="1" dirty="0" smtClean="0"/>
              <a:t>X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ssh-keygen</a:t>
            </a:r>
            <a:r>
              <a:rPr lang="en-US" altLang="ko-KR" sz="1000" dirty="0" smtClean="0"/>
              <a:t> -t </a:t>
            </a:r>
            <a:r>
              <a:rPr lang="en-US" altLang="ko-KR" sz="1000" dirty="0" err="1" smtClean="0"/>
              <a:t>rsa</a:t>
            </a:r>
            <a:r>
              <a:rPr lang="en-US" altLang="ko-KR" sz="1000" dirty="0" smtClean="0"/>
              <a:t>    # Default</a:t>
            </a:r>
            <a:r>
              <a:rPr lang="ko-KR" altLang="en-US" sz="1000" dirty="0" smtClean="0"/>
              <a:t>로 </a:t>
            </a:r>
            <a:r>
              <a:rPr lang="en-US" altLang="ko-KR" sz="1000" dirty="0" smtClean="0"/>
              <a:t>~/.</a:t>
            </a:r>
            <a:r>
              <a:rPr lang="en-US" altLang="ko-KR" sz="1000" dirty="0" err="1" smtClean="0"/>
              <a:t>ssh</a:t>
            </a:r>
            <a:r>
              <a:rPr lang="ko-KR" altLang="en-US" sz="1000" dirty="0" smtClean="0"/>
              <a:t>에 생성됨</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Public key </a:t>
            </a:r>
            <a:r>
              <a:rPr lang="ko-KR" altLang="en-US" sz="1000" b="1" dirty="0" smtClean="0"/>
              <a:t>복사 </a:t>
            </a:r>
            <a:r>
              <a:rPr lang="en-US" altLang="ko-KR" sz="1000" b="1" dirty="0" smtClean="0"/>
              <a:t>( </a:t>
            </a:r>
            <a:r>
              <a:rPr lang="ko-KR" altLang="en-US" sz="1000" b="1" dirty="0" smtClean="0"/>
              <a:t>각 </a:t>
            </a:r>
            <a:r>
              <a:rPr lang="en-US" altLang="ko-KR" sz="1000" b="1" dirty="0" smtClean="0"/>
              <a:t>Master Node(</a:t>
            </a:r>
            <a:r>
              <a:rPr lang="ko-KR" altLang="en-US" sz="1000" b="1" dirty="0" smtClean="0"/>
              <a:t>본인포함</a:t>
            </a:r>
            <a:r>
              <a:rPr lang="en-US" altLang="ko-KR" sz="1000" b="1" dirty="0" smtClean="0"/>
              <a:t>), Worker Node</a:t>
            </a:r>
            <a:r>
              <a:rPr lang="ko-KR" altLang="en-US" sz="1000" b="1" dirty="0" smtClean="0"/>
              <a:t>에 복사</a:t>
            </a:r>
            <a:r>
              <a:rPr lang="en-US" altLang="ko-KR" sz="1000" b="1" dirty="0" smtClean="0"/>
              <a:t> / ~/.</a:t>
            </a:r>
            <a:r>
              <a:rPr lang="en-US" altLang="ko-KR" sz="1000" b="1" dirty="0" err="1" smtClean="0"/>
              <a:t>ssh</a:t>
            </a:r>
            <a:r>
              <a:rPr lang="en-US" altLang="ko-KR" sz="1000" b="1" dirty="0" smtClean="0"/>
              <a:t>/</a:t>
            </a:r>
            <a:r>
              <a:rPr lang="en-US" altLang="ko-KR" sz="1000" b="1" dirty="0" err="1" smtClean="0"/>
              <a:t>authorized_keys</a:t>
            </a:r>
            <a:r>
              <a:rPr lang="en-US" altLang="ko-KR" sz="1000" b="1" dirty="0" smtClean="0"/>
              <a:t> </a:t>
            </a:r>
            <a:r>
              <a:rPr lang="ko-KR" altLang="en-US" sz="1000" b="1" dirty="0" smtClean="0"/>
              <a:t>파일에 </a:t>
            </a:r>
            <a:r>
              <a:rPr lang="en-US" altLang="ko-KR" sz="1000" b="1" dirty="0" smtClean="0"/>
              <a:t>public key </a:t>
            </a:r>
            <a:r>
              <a:rPr lang="ko-KR" altLang="en-US" sz="1000" b="1" dirty="0" smtClean="0"/>
              <a:t>정보가 저장됨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a:t>
            </a:r>
            <a:r>
              <a:rPr lang="en-US" altLang="ko-KR" sz="1000" dirty="0" err="1" smtClean="0"/>
              <a:t>i</a:t>
            </a:r>
            <a:r>
              <a:rPr lang="en-US" altLang="ko-KR" sz="1000" dirty="0" smtClean="0"/>
              <a:t> ~/.</a:t>
            </a:r>
            <a:r>
              <a:rPr lang="en-US" altLang="ko-KR" sz="1000" dirty="0" err="1" smtClean="0"/>
              <a:t>ssh</a:t>
            </a:r>
            <a:r>
              <a:rPr lang="en-US" altLang="ko-KR" sz="1000" dirty="0" smtClean="0"/>
              <a:t>/id_rsa.pub master1    # master1(</a:t>
            </a:r>
            <a:r>
              <a:rPr lang="ko-KR" altLang="en-US" sz="1000" dirty="0" smtClean="0"/>
              <a:t>본인포함</a:t>
            </a:r>
            <a:r>
              <a:rPr lang="en-US" altLang="ko-KR" sz="1000" dirty="0" smtClean="0"/>
              <a:t>)</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-I ~/.</a:t>
            </a:r>
            <a:r>
              <a:rPr lang="en-US" altLang="ko-KR" sz="1000" dirty="0" err="1" smtClean="0"/>
              <a:t>ssh</a:t>
            </a:r>
            <a:r>
              <a:rPr lang="en-US" altLang="ko-KR" sz="1000" dirty="0" smtClean="0"/>
              <a:t>/id_rsa.pub worker1    # worker1</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a:t>
            </a:r>
            <a:r>
              <a:rPr lang="ko-KR" altLang="en-US" sz="1000" b="1" dirty="0" smtClean="0"/>
              <a:t>연결확인 </a:t>
            </a:r>
            <a:r>
              <a:rPr lang="en-US" altLang="ko-KR" sz="1000" b="1" dirty="0" smtClean="0"/>
              <a:t>( </a:t>
            </a:r>
            <a:r>
              <a:rPr lang="ko-KR" altLang="en-US" sz="1000" b="1" dirty="0" smtClean="0"/>
              <a:t>초기에 </a:t>
            </a:r>
            <a:r>
              <a:rPr lang="en-US" altLang="ko-KR" sz="1000" b="1" dirty="0" err="1" smtClean="0"/>
              <a:t>ssh</a:t>
            </a:r>
            <a:r>
              <a:rPr lang="ko-KR" altLang="en-US" sz="1000" b="1" dirty="0" smtClean="0"/>
              <a:t>연결을 하면 </a:t>
            </a:r>
            <a:r>
              <a:rPr lang="en-US" altLang="ko-KR" sz="1000" b="1" dirty="0" smtClean="0"/>
              <a:t>~/.</a:t>
            </a:r>
            <a:r>
              <a:rPr lang="en-US" altLang="ko-KR" sz="1000" b="1" dirty="0" err="1" smtClean="0"/>
              <a:t>ssh</a:t>
            </a:r>
            <a:r>
              <a:rPr lang="en-US" altLang="ko-KR" sz="1000" b="1" dirty="0" smtClean="0"/>
              <a:t>/</a:t>
            </a:r>
            <a:r>
              <a:rPr lang="en-US" altLang="ko-KR" sz="1000" b="1" dirty="0" err="1" smtClean="0"/>
              <a:t>known_hosts</a:t>
            </a:r>
            <a:r>
              <a:rPr lang="en-US" altLang="ko-KR" sz="1000" b="1" dirty="0" smtClean="0"/>
              <a:t> </a:t>
            </a:r>
            <a:r>
              <a:rPr lang="ko-KR" altLang="en-US" sz="1000" b="1" dirty="0" smtClean="0"/>
              <a:t>파일에 연결정보가 저장되어</a:t>
            </a:r>
            <a:r>
              <a:rPr lang="en-US" altLang="ko-KR" sz="1000" b="1" dirty="0" smtClean="0"/>
              <a:t>,</a:t>
            </a:r>
            <a:r>
              <a:rPr lang="ko-KR" altLang="en-US" sz="1000" b="1" dirty="0" smtClean="0"/>
              <a:t> 그 후로는 비밀번호를 묻지 않음</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master1    # master1(</a:t>
            </a:r>
            <a:r>
              <a:rPr lang="ko-KR" altLang="en-US" sz="1000" dirty="0" smtClean="0"/>
              <a:t>본인포함</a:t>
            </a:r>
            <a:r>
              <a:rPr lang="en-US" altLang="ko-KR" sz="1000" dirty="0" smtClean="0"/>
              <a:t>)</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worker1    # worker1</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python3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python3    # pip3</a:t>
            </a:r>
            <a:r>
              <a:rPr lang="ko-KR" altLang="en-US" sz="1000" dirty="0" smtClean="0"/>
              <a:t>가 </a:t>
            </a:r>
            <a:r>
              <a:rPr lang="ko-KR" altLang="en-US" sz="1000" dirty="0" err="1" smtClean="0"/>
              <a:t>없을경우</a:t>
            </a:r>
            <a:r>
              <a:rPr lang="ko-KR" altLang="en-US" sz="1000" dirty="0" smtClean="0"/>
              <a:t> </a:t>
            </a:r>
            <a:r>
              <a:rPr lang="en-US" altLang="ko-KR" sz="1000" dirty="0" smtClean="0"/>
              <a:t>python3 </a:t>
            </a:r>
            <a:r>
              <a:rPr lang="ko-KR" altLang="en-US" sz="1000" dirty="0" smtClean="0"/>
              <a:t>설치 후 </a:t>
            </a:r>
            <a:r>
              <a:rPr lang="en-US" altLang="ko-KR" sz="1000" dirty="0" err="1"/>
              <a:t>wget</a:t>
            </a:r>
            <a:r>
              <a:rPr lang="en-US" altLang="ko-KR" sz="1000" dirty="0"/>
              <a:t> </a:t>
            </a:r>
            <a:r>
              <a:rPr lang="en-US" altLang="ko-KR" sz="1000" dirty="0">
                <a:hlinkClick r:id="rId2"/>
              </a:rPr>
              <a:t>https://</a:t>
            </a:r>
            <a:r>
              <a:rPr lang="en-US" altLang="ko-KR" sz="1000" dirty="0" smtClean="0">
                <a:hlinkClick r:id="rId2"/>
              </a:rPr>
              <a:t>bootstrap.pypa.io/pip/3.6/get-pip.py</a:t>
            </a:r>
            <a:r>
              <a:rPr lang="en-US" altLang="ko-KR" sz="1000" dirty="0" smtClean="0"/>
              <a:t> -&gt; python3 get-pip.py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Git</a:t>
            </a:r>
            <a:r>
              <a:rPr lang="en-US" altLang="ko-KR" sz="1000" b="1" dirty="0" smtClean="0"/>
              <a:t> </a:t>
            </a:r>
            <a:r>
              <a:rPr lang="ko-KR" altLang="en-US" sz="1000" b="1" dirty="0" smtClean="0"/>
              <a:t>설치 </a:t>
            </a:r>
            <a:r>
              <a:rPr lang="en-US" altLang="ko-KR" sz="1000" b="1" dirty="0" smtClean="0"/>
              <a:t>( </a:t>
            </a:r>
            <a:r>
              <a:rPr lang="en-US" altLang="ko-KR" sz="1000" b="1" dirty="0" err="1" smtClean="0"/>
              <a:t>git</a:t>
            </a:r>
            <a:r>
              <a:rPr lang="en-US" altLang="ko-KR" sz="1000" b="1" dirty="0" smtClean="0"/>
              <a:t> </a:t>
            </a:r>
            <a:r>
              <a:rPr lang="ko-KR" altLang="en-US" sz="1000" b="1" dirty="0" smtClean="0"/>
              <a:t>설치가 되어있으면 생략</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git</a:t>
            </a:r>
            <a:endParaRPr lang="ko-KR" altLang="en-US" sz="1000" dirty="0"/>
          </a:p>
        </p:txBody>
      </p:sp>
    </p:spTree>
    <p:extLst>
      <p:ext uri="{BB962C8B-B14F-4D97-AF65-F5344CB8AC3E}">
        <p14:creationId xmlns:p14="http://schemas.microsoft.com/office/powerpoint/2010/main" val="27359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Kubespray</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git</a:t>
            </a:r>
            <a:r>
              <a:rPr lang="en-US" altLang="ko-KR" sz="1000" dirty="0" smtClean="0"/>
              <a:t> clone </a:t>
            </a:r>
            <a:r>
              <a:rPr lang="en-US" altLang="ko-KR" sz="1000" dirty="0" smtClean="0">
                <a:hlinkClick r:id="rId2"/>
              </a:rPr>
              <a:t>https://github.com/kubernetes-sigs/kubespray</a:t>
            </a:r>
            <a:r>
              <a:rPr lang="en-US" altLang="ko-KR" sz="1000" dirty="0" smtClean="0"/>
              <a:t/>
            </a:r>
            <a:br>
              <a:rPr lang="en-US" altLang="ko-KR" sz="1000" dirty="0" smtClean="0"/>
            </a:br>
            <a:r>
              <a:rPr lang="en-US" altLang="ko-KR" sz="1000" dirty="0"/>
              <a:t/>
            </a:r>
            <a:br>
              <a:rPr lang="en-US" altLang="ko-KR" sz="1000" dirty="0"/>
            </a:br>
            <a:r>
              <a:rPr lang="en-US" altLang="ko-KR" sz="1000" dirty="0" smtClean="0"/>
              <a:t>cd </a:t>
            </a:r>
            <a:r>
              <a:rPr lang="en-US" altLang="ko-KR" sz="1000" dirty="0" err="1" smtClean="0"/>
              <a:t>kubespray</a:t>
            </a:r>
            <a:r>
              <a:rPr lang="en-US" altLang="ko-KR" sz="1000" dirty="0" smtClean="0"/>
              <a:t>    # </a:t>
            </a:r>
            <a:r>
              <a:rPr lang="en-US" altLang="ko-KR" sz="1000" dirty="0" err="1" smtClean="0"/>
              <a:t>kubespray</a:t>
            </a:r>
            <a:r>
              <a:rPr lang="en-US" altLang="ko-KR" sz="1000" dirty="0" smtClean="0"/>
              <a:t> Dir </a:t>
            </a:r>
            <a:r>
              <a:rPr lang="ko-KR" altLang="en-US" sz="1000" dirty="0" smtClean="0"/>
              <a:t>에서 작업하기 때문에 이동필수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python3 </a:t>
            </a:r>
            <a:r>
              <a:rPr lang="en-US" altLang="ko-KR" sz="1000" b="1" dirty="0" err="1" smtClean="0"/>
              <a:t>ver</a:t>
            </a:r>
            <a:r>
              <a:rPr lang="ko-KR" altLang="en-US" sz="1000" b="1" dirty="0" smtClean="0"/>
              <a:t>이 지원하는 </a:t>
            </a:r>
            <a:r>
              <a:rPr lang="en-US" altLang="ko-KR" sz="1000" b="1" dirty="0" err="1" smtClean="0"/>
              <a:t>ansible</a:t>
            </a:r>
            <a:r>
              <a:rPr lang="en-US" altLang="ko-KR" sz="1000" b="1" dirty="0" smtClean="0"/>
              <a:t> </a:t>
            </a:r>
            <a:r>
              <a:rPr lang="en-US" altLang="ko-KR" sz="1000" b="1" dirty="0" err="1" smtClean="0"/>
              <a:t>ver</a:t>
            </a:r>
            <a:r>
              <a:rPr lang="en-US" altLang="ko-KR" sz="1000" b="1" dirty="0" smtClean="0"/>
              <a:t>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python3: 3.6.8, pip3: 21.3.1 </a:t>
            </a:r>
            <a:r>
              <a:rPr lang="ko-KR" altLang="en-US" sz="1000" dirty="0" smtClean="0"/>
              <a:t>기준 </a:t>
            </a:r>
            <a:r>
              <a:rPr lang="en-US" altLang="ko-KR" sz="1000" dirty="0" smtClean="0"/>
              <a:t>requirements-2.11.txt (</a:t>
            </a:r>
            <a:r>
              <a:rPr lang="en-US" altLang="ko-KR" sz="1000" dirty="0" err="1" smtClean="0"/>
              <a:t>ansible</a:t>
            </a:r>
            <a:r>
              <a:rPr lang="en-US" altLang="ko-KR" sz="1000" dirty="0" smtClean="0"/>
              <a:t>: 4.10.0, </a:t>
            </a:r>
            <a:r>
              <a:rPr lang="en-US" altLang="ko-KR" sz="1000" dirty="0" err="1" smtClean="0"/>
              <a:t>ansible</a:t>
            </a:r>
            <a:r>
              <a:rPr lang="en-US" altLang="ko-KR" sz="1000" dirty="0" smtClean="0"/>
              <a:t>-core=2.11.11)</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Kubespray</a:t>
            </a:r>
            <a:r>
              <a:rPr lang="ko-KR" altLang="en-US" sz="1000" b="1" dirty="0" smtClean="0"/>
              <a:t>에 필요한 패키지 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pip install -r requirements.txt</a:t>
            </a:r>
            <a:endParaRPr lang="ko-KR" altLang="en-US" sz="1000" dirty="0"/>
          </a:p>
        </p:txBody>
      </p:sp>
    </p:spTree>
    <p:extLst>
      <p:ext uri="{BB962C8B-B14F-4D97-AF65-F5344CB8AC3E}">
        <p14:creationId xmlns:p14="http://schemas.microsoft.com/office/powerpoint/2010/main" val="278962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신규 </a:t>
            </a:r>
            <a:r>
              <a:rPr lang="en-US" altLang="ko-KR" sz="1600" b="1" dirty="0" smtClean="0"/>
              <a:t>Cluster </a:t>
            </a:r>
            <a:r>
              <a:rPr lang="ko-KR" altLang="en-US" sz="1600" b="1" dirty="0" smtClean="0"/>
              <a:t>구성</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Sample Cluster </a:t>
            </a:r>
            <a:r>
              <a:rPr lang="ko-KR" altLang="en-US" sz="1000" b="1"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cp</a:t>
            </a:r>
            <a:r>
              <a:rPr lang="en-US" altLang="ko-KR" sz="1000" dirty="0" smtClean="0"/>
              <a:t> -r inventory/sample inventory/cluster</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inventory.ini </a:t>
            </a:r>
            <a:r>
              <a:rPr lang="ko-KR" altLang="en-US" sz="1000" b="1" dirty="0" smtClean="0"/>
              <a:t>설정 </a:t>
            </a:r>
            <a:r>
              <a:rPr lang="en-US" altLang="ko-KR" sz="1000" b="1" dirty="0" smtClean="0"/>
              <a:t>( /</a:t>
            </a:r>
            <a:r>
              <a:rPr lang="en-US" altLang="ko-KR" sz="1000" b="1" dirty="0" err="1" smtClean="0"/>
              <a:t>etc</a:t>
            </a:r>
            <a:r>
              <a:rPr lang="en-US" altLang="ko-KR" sz="1000" b="1" dirty="0" smtClean="0"/>
              <a:t>/hosts</a:t>
            </a:r>
            <a:r>
              <a:rPr lang="ko-KR" altLang="en-US" sz="1000" b="1" dirty="0" smtClean="0"/>
              <a:t>에 설정한 </a:t>
            </a:r>
            <a:r>
              <a:rPr lang="en-US" altLang="ko-KR" sz="1000" b="1" dirty="0" err="1" smtClean="0"/>
              <a:t>ip</a:t>
            </a:r>
            <a:r>
              <a:rPr lang="ko-KR" altLang="en-US" sz="1000" b="1" dirty="0" smtClean="0"/>
              <a:t>와 </a:t>
            </a:r>
            <a:r>
              <a:rPr lang="en-US" altLang="ko-KR" sz="1000" b="1" dirty="0" err="1" smtClean="0"/>
              <a:t>domai</a:t>
            </a:r>
            <a:r>
              <a:rPr lang="ko-KR" altLang="en-US" sz="1000" b="1" dirty="0" err="1" smtClean="0"/>
              <a:t>으로</a:t>
            </a:r>
            <a:r>
              <a:rPr lang="ko-KR" altLang="en-US" sz="1000" b="1" dirty="0" smtClean="0"/>
              <a:t> 설정 </a:t>
            </a:r>
            <a:r>
              <a:rPr lang="en-US" altLang="ko-KR" sz="1000" b="1" dirty="0" smtClean="0"/>
              <a:t>/ </a:t>
            </a:r>
            <a:r>
              <a:rPr lang="en-US" altLang="ko-KR" sz="1000" b="1" dirty="0" err="1" smtClean="0"/>
              <a:t>etcd</a:t>
            </a:r>
            <a:r>
              <a:rPr lang="ko-KR" altLang="en-US" sz="1000" b="1" dirty="0" smtClean="0"/>
              <a:t>는 홀수로 관리하기에 </a:t>
            </a:r>
            <a:r>
              <a:rPr lang="en-US" altLang="ko-KR" sz="1000" b="1" dirty="0" err="1" smtClean="0"/>
              <a:t>maste</a:t>
            </a:r>
            <a:r>
              <a:rPr lang="ko-KR" altLang="en-US" sz="1000" b="1" dirty="0" smtClean="0"/>
              <a:t>개수는 홀수 필수</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inventory/cluster/inventory.ini</a:t>
            </a:r>
            <a:br>
              <a:rPr lang="en-US" altLang="ko-KR" sz="1000" dirty="0" smtClean="0"/>
            </a:br>
            <a:r>
              <a:rPr lang="en-US" altLang="ko-KR" sz="1000" dirty="0"/>
              <a:t/>
            </a:r>
            <a:br>
              <a:rPr lang="en-US" altLang="ko-KR" sz="1000" dirty="0"/>
            </a:br>
            <a:r>
              <a:rPr lang="en-US" altLang="ko-KR" sz="1000" dirty="0" smtClean="0"/>
              <a:t>[all]</a:t>
            </a:r>
            <a:br>
              <a:rPr lang="en-US" altLang="ko-KR" sz="1000" dirty="0" smtClean="0"/>
            </a:br>
            <a:r>
              <a:rPr lang="en-US" altLang="ko-KR" sz="1000" dirty="0" smtClean="0"/>
              <a:t>master1 </a:t>
            </a:r>
            <a:r>
              <a:rPr lang="en-US" altLang="ko-KR" sz="1000" dirty="0" err="1" smtClean="0"/>
              <a:t>ansible_host</a:t>
            </a:r>
            <a:r>
              <a:rPr lang="en-US" altLang="ko-KR" sz="1000" dirty="0" smtClean="0"/>
              <a:t>=123.123.123.123 </a:t>
            </a:r>
            <a:r>
              <a:rPr lang="en-US" altLang="ko-KR" sz="1000" dirty="0" err="1" smtClean="0"/>
              <a:t>ip</a:t>
            </a:r>
            <a:r>
              <a:rPr lang="en-US" altLang="ko-KR" sz="1000" dirty="0" smtClean="0"/>
              <a:t>=123.123.123.123 </a:t>
            </a:r>
            <a:r>
              <a:rPr lang="en-US" altLang="ko-KR" sz="1000" dirty="0" err="1" smtClean="0"/>
              <a:t>etcd_member_name</a:t>
            </a:r>
            <a:r>
              <a:rPr lang="en-US" altLang="ko-KR" sz="1000" dirty="0" smtClean="0"/>
              <a:t>=etcd1    # </a:t>
            </a:r>
            <a:r>
              <a:rPr lang="en-US" altLang="ko-KR" sz="1000" dirty="0" err="1" smtClean="0"/>
              <a:t>ansible_host</a:t>
            </a:r>
            <a:r>
              <a:rPr lang="en-US" altLang="ko-KR" sz="1000" dirty="0" smtClean="0"/>
              <a:t>: </a:t>
            </a:r>
            <a:r>
              <a:rPr lang="en-US" altLang="ko-KR" sz="1000" dirty="0" err="1" smtClean="0"/>
              <a:t>ansible</a:t>
            </a:r>
            <a:r>
              <a:rPr lang="ko-KR" altLang="en-US" sz="1000" dirty="0" smtClean="0"/>
              <a:t>과 통신할 </a:t>
            </a:r>
            <a:r>
              <a:rPr lang="en-US" altLang="ko-KR" sz="1000" dirty="0" err="1" smtClean="0"/>
              <a:t>ip</a:t>
            </a:r>
            <a:r>
              <a:rPr lang="en-US" altLang="ko-KR" sz="1000" dirty="0"/>
              <a:t> </a:t>
            </a:r>
            <a:r>
              <a:rPr lang="en-US" altLang="ko-KR" sz="1000" dirty="0" smtClean="0"/>
              <a:t>/ </a:t>
            </a:r>
            <a:r>
              <a:rPr lang="en-US" altLang="ko-KR" sz="1000" dirty="0" err="1" smtClean="0"/>
              <a:t>ip</a:t>
            </a:r>
            <a:r>
              <a:rPr lang="en-US" altLang="ko-KR" sz="1000" dirty="0" smtClean="0"/>
              <a:t>: </a:t>
            </a:r>
            <a:r>
              <a:rPr lang="en-US" altLang="ko-KR" sz="1000" dirty="0" err="1" smtClean="0"/>
              <a:t>etcd</a:t>
            </a:r>
            <a:r>
              <a:rPr lang="ko-KR" altLang="en-US" sz="1000" dirty="0" smtClean="0"/>
              <a:t>와 통신할 </a:t>
            </a:r>
            <a:r>
              <a:rPr lang="en-US" altLang="ko-KR" sz="1000" dirty="0" err="1" smtClean="0"/>
              <a:t>ip</a:t>
            </a:r>
            <a:r>
              <a:rPr lang="en-US" altLang="ko-KR" sz="1000" dirty="0" smtClean="0"/>
              <a:t> / </a:t>
            </a:r>
            <a:r>
              <a:rPr lang="en-US" altLang="ko-KR" sz="1000" dirty="0" err="1" smtClean="0"/>
              <a:t>etcd_member_name</a:t>
            </a:r>
            <a:r>
              <a:rPr lang="en-US" altLang="ko-KR" sz="1000" dirty="0" smtClean="0"/>
              <a:t>: </a:t>
            </a:r>
            <a:r>
              <a:rPr lang="en-US" altLang="ko-KR" sz="1000" dirty="0" err="1" smtClean="0"/>
              <a:t>etcd</a:t>
            </a:r>
            <a:r>
              <a:rPr lang="ko-KR" altLang="en-US" sz="1000" dirty="0" smtClean="0"/>
              <a:t>에 등록되는 이름</a:t>
            </a:r>
            <a:r>
              <a:rPr lang="en-US" altLang="ko-KR" sz="1000" dirty="0" smtClean="0"/>
              <a:t/>
            </a:r>
            <a:br>
              <a:rPr lang="en-US" altLang="ko-KR" sz="1000" dirty="0" smtClean="0"/>
            </a:br>
            <a:r>
              <a:rPr lang="en-US" altLang="ko-KR" sz="1000" dirty="0" smtClean="0"/>
              <a:t>worker1 </a:t>
            </a:r>
            <a:r>
              <a:rPr lang="en-US" altLang="ko-KR" sz="1000" dirty="0" err="1" smtClean="0"/>
              <a:t>ansible_host</a:t>
            </a:r>
            <a:r>
              <a:rPr lang="en-US" altLang="ko-KR" sz="1000" dirty="0" smtClean="0"/>
              <a:t>=456.456.456.456 </a:t>
            </a:r>
            <a:r>
              <a:rPr lang="en-US" altLang="ko-KR" sz="1000" dirty="0" err="1" smtClean="0"/>
              <a:t>ip</a:t>
            </a:r>
            <a:r>
              <a:rPr lang="en-US" altLang="ko-KR" sz="1000" dirty="0" smtClean="0"/>
              <a:t>=456.456.456.456    # </a:t>
            </a:r>
            <a:r>
              <a:rPr lang="ko-KR" altLang="en-US" sz="1000" dirty="0" smtClean="0"/>
              <a:t>단</a:t>
            </a:r>
            <a:r>
              <a:rPr lang="en-US" altLang="ko-KR" sz="1000" dirty="0" smtClean="0"/>
              <a:t>, </a:t>
            </a:r>
            <a:r>
              <a:rPr lang="ko-KR" altLang="en-US" sz="1000" dirty="0" err="1" smtClean="0"/>
              <a:t>주의할점은</a:t>
            </a:r>
            <a:r>
              <a:rPr lang="ko-KR" altLang="en-US" sz="1000" dirty="0" smtClean="0"/>
              <a:t> </a:t>
            </a:r>
            <a:r>
              <a:rPr lang="en-US" altLang="ko-KR" sz="1000" dirty="0" smtClean="0"/>
              <a:t>server name</a:t>
            </a:r>
            <a:r>
              <a:rPr lang="ko-KR" altLang="en-US" sz="1000" dirty="0" err="1" smtClean="0"/>
              <a:t>설정시</a:t>
            </a:r>
            <a:r>
              <a:rPr lang="ko-KR" altLang="en-US" sz="1000" dirty="0" smtClean="0"/>
              <a:t> </a:t>
            </a:r>
            <a:r>
              <a:rPr lang="ko-KR" altLang="en-US" sz="1000" dirty="0" smtClean="0"/>
              <a:t>해당 서버의 </a:t>
            </a:r>
            <a:r>
              <a:rPr lang="en-US" altLang="ko-KR" sz="1000" dirty="0" smtClean="0"/>
              <a:t>hostname</a:t>
            </a:r>
            <a:r>
              <a:rPr lang="ko-KR" altLang="en-US" sz="1000" dirty="0" smtClean="0"/>
              <a:t>이 변경되므로</a:t>
            </a:r>
            <a:r>
              <a:rPr lang="en-US" altLang="ko-KR" sz="1000" smtClean="0"/>
              <a:t>, </a:t>
            </a:r>
            <a:r>
              <a:rPr lang="ko-KR" altLang="en-US" sz="1000" smtClean="0"/>
              <a:t>주의</a:t>
            </a:r>
            <a:r>
              <a:rPr lang="en-US" altLang="ko-KR" sz="1000" dirty="0" smtClean="0"/>
              <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kube_control_plane</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etcd</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kube_node</a:t>
            </a:r>
            <a:r>
              <a:rPr lang="en-US" altLang="ko-KR" sz="1000" dirty="0" smtClean="0"/>
              <a:t>]</a:t>
            </a:r>
            <a:br>
              <a:rPr lang="en-US" altLang="ko-KR" sz="1000" dirty="0" smtClean="0"/>
            </a:br>
            <a:r>
              <a:rPr lang="en-US" altLang="ko-KR" sz="1000" dirty="0" smtClean="0"/>
              <a:t>worker1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calico_rr</a:t>
            </a:r>
            <a:r>
              <a:rPr lang="en-US" altLang="ko-KR" sz="1000" dirty="0" smtClean="0"/>
              <a:t>]</a:t>
            </a:r>
            <a:br>
              <a:rPr lang="en-US" altLang="ko-KR" sz="1000" dirty="0" smtClean="0"/>
            </a:br>
            <a:r>
              <a:rPr lang="en-US" altLang="ko-KR" sz="1000" dirty="0"/>
              <a:t/>
            </a:r>
            <a:br>
              <a:rPr lang="en-US" altLang="ko-KR" sz="1000" dirty="0"/>
            </a:br>
            <a:r>
              <a:rPr lang="en-US" altLang="ko-KR" sz="1000" dirty="0" smtClean="0"/>
              <a:t>[k8s_cluster:children]</a:t>
            </a:r>
            <a:br>
              <a:rPr lang="en-US" altLang="ko-KR" sz="1000" dirty="0" smtClean="0"/>
            </a:br>
            <a:r>
              <a:rPr lang="en-US" altLang="ko-KR" sz="1000" dirty="0" err="1" smtClean="0"/>
              <a:t>kube_control_plane</a:t>
            </a:r>
            <a:r>
              <a:rPr lang="en-US" altLang="ko-KR" sz="1000" dirty="0" smtClean="0"/>
              <a:t/>
            </a:r>
            <a:br>
              <a:rPr lang="en-US" altLang="ko-KR" sz="1000" dirty="0" smtClean="0"/>
            </a:br>
            <a:r>
              <a:rPr lang="en-US" altLang="ko-KR" sz="1000" dirty="0" err="1" smtClean="0"/>
              <a:t>kube_node</a:t>
            </a:r>
            <a:r>
              <a:rPr lang="en-US" altLang="ko-KR" sz="1000" dirty="0" smtClean="0"/>
              <a:t/>
            </a:r>
            <a:br>
              <a:rPr lang="en-US" altLang="ko-KR" sz="1000" dirty="0" smtClean="0"/>
            </a:br>
            <a:r>
              <a:rPr lang="en-US" altLang="ko-KR" sz="1000" dirty="0" err="1" smtClean="0"/>
              <a:t>calico_rr</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addons.yml</a:t>
            </a:r>
            <a:r>
              <a:rPr lang="en-US" altLang="ko-KR" sz="1000" b="1" dirty="0" smtClean="0"/>
              <a:t> </a:t>
            </a:r>
            <a:r>
              <a:rPr lang="ko-KR" altLang="en-US" sz="1000" b="1" dirty="0" smtClean="0"/>
              <a:t>수정 </a:t>
            </a:r>
            <a:r>
              <a:rPr lang="en-US" altLang="ko-KR" sz="1000" b="1" dirty="0" smtClean="0"/>
              <a:t>( </a:t>
            </a:r>
            <a:r>
              <a:rPr lang="en-US" altLang="ko-KR" sz="1000" b="1" dirty="0" err="1" smtClean="0"/>
              <a:t>ansible</a:t>
            </a:r>
            <a:r>
              <a:rPr lang="en-US" altLang="ko-KR" sz="1000" b="1" dirty="0" smtClean="0"/>
              <a:t> </a:t>
            </a:r>
            <a:r>
              <a:rPr lang="ko-KR" altLang="en-US" sz="1000" b="1" dirty="0" smtClean="0"/>
              <a:t>패키지 내 </a:t>
            </a:r>
            <a:r>
              <a:rPr lang="en-US" altLang="ko-KR" sz="1000" b="1" dirty="0" smtClean="0"/>
              <a:t>plugin </a:t>
            </a:r>
            <a:r>
              <a:rPr lang="ko-KR" altLang="en-US" sz="1000" b="1" dirty="0" smtClean="0"/>
              <a:t>설정</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a:t>
            </a:r>
            <a:r>
              <a:rPr lang="en-US" altLang="ko-KR" sz="1000" dirty="0" err="1" smtClean="0"/>
              <a:t>addons.yml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dashboard_enabled</a:t>
            </a:r>
            <a:r>
              <a:rPr lang="en-US" altLang="ko-KR" sz="1000" dirty="0" smtClean="0"/>
              <a:t>: true    # </a:t>
            </a:r>
            <a:r>
              <a:rPr lang="en-US" altLang="ko-KR" sz="1000" dirty="0" err="1" smtClean="0"/>
              <a:t>kubernetes_dashboard</a:t>
            </a:r>
            <a:r>
              <a:rPr lang="en-US" altLang="ko-KR" sz="1000" dirty="0" smtClean="0"/>
              <a:t>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metrics_server_enabled</a:t>
            </a:r>
            <a:r>
              <a:rPr lang="en-US" altLang="ko-KR" sz="1000" dirty="0" smtClean="0"/>
              <a:t>: true    # pod </a:t>
            </a:r>
            <a:r>
              <a:rPr lang="ko-KR" altLang="en-US" sz="1000" dirty="0" smtClean="0"/>
              <a:t>상태정보 수집</a:t>
            </a:r>
            <a:r>
              <a:rPr lang="en-US" altLang="ko-KR" sz="1000" dirty="0"/>
              <a:t> </a:t>
            </a:r>
            <a:r>
              <a:rPr lang="ko-KR" altLang="en-US" sz="1000" dirty="0" smtClean="0"/>
              <a:t>허용</a:t>
            </a:r>
            <a:r>
              <a:rPr lang="en-US" altLang="ko-KR" sz="1000" dirty="0" smtClean="0"/>
              <a:t>. </a:t>
            </a:r>
            <a:r>
              <a:rPr lang="en-US" altLang="ko-KR" sz="1000" dirty="0" err="1" smtClean="0"/>
              <a:t>kbuernetes_dashboard</a:t>
            </a:r>
            <a:r>
              <a:rPr lang="ko-KR" altLang="en-US" sz="1000" dirty="0" smtClean="0"/>
              <a:t>에서 확인가능</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metrics_server_kubelet_insecure_tls</a:t>
            </a:r>
            <a:r>
              <a:rPr lang="en-US" altLang="ko-KR" sz="1000" dirty="0" smtClean="0"/>
              <a:t>: true    # </a:t>
            </a:r>
            <a:r>
              <a:rPr lang="en-US" altLang="ko-KR" sz="1000" dirty="0" err="1" smtClean="0"/>
              <a:t>kubelet</a:t>
            </a:r>
            <a:r>
              <a:rPr lang="ko-KR" altLang="en-US" sz="1000" dirty="0" smtClean="0"/>
              <a:t>의 </a:t>
            </a:r>
            <a:r>
              <a:rPr lang="en-US" altLang="ko-KR" sz="1000" dirty="0" smtClean="0"/>
              <a:t>http</a:t>
            </a:r>
            <a:r>
              <a:rPr lang="ko-KR" altLang="en-US" sz="1000" dirty="0" smtClean="0"/>
              <a:t> 접근 허용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ingress_nginx_enabled</a:t>
            </a:r>
            <a:r>
              <a:rPr lang="en-US" altLang="ko-KR" sz="1000" dirty="0" smtClean="0"/>
              <a:t>: true    # ingress-</a:t>
            </a:r>
            <a:r>
              <a:rPr lang="en-US" altLang="ko-KR" sz="1000" dirty="0" err="1" smtClean="0"/>
              <a:t>nginx</a:t>
            </a:r>
            <a:r>
              <a:rPr lang="en-US" altLang="ko-KR" sz="1000" dirty="0" smtClean="0"/>
              <a:t>-controller </a:t>
            </a:r>
            <a:r>
              <a:rPr lang="ko-KR" altLang="en-US" sz="1000" dirty="0" smtClean="0"/>
              <a:t>설치</a:t>
            </a:r>
            <a:endParaRPr lang="ko-KR" altLang="en-US" sz="1600" dirty="0"/>
          </a:p>
        </p:txBody>
      </p:sp>
    </p:spTree>
    <p:extLst>
      <p:ext uri="{BB962C8B-B14F-4D97-AF65-F5344CB8AC3E}">
        <p14:creationId xmlns:p14="http://schemas.microsoft.com/office/powerpoint/2010/main" val="36561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k8s-cluster.yml </a:t>
            </a:r>
            <a:r>
              <a:rPr lang="ko-KR" altLang="en-US" sz="1000" b="1" dirty="0" smtClean="0"/>
              <a:t>수정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/k8s_cluster/k8s-cluster.yml</a:t>
            </a:r>
            <a:br>
              <a:rPr lang="en-US" altLang="ko-KR" sz="1000" dirty="0" smtClean="0"/>
            </a:br>
            <a:r>
              <a:rPr lang="en-US" altLang="ko-KR" sz="1000" dirty="0"/>
              <a:t/>
            </a:r>
            <a:br>
              <a:rPr lang="en-US" altLang="ko-KR" sz="1000" dirty="0"/>
            </a:br>
            <a:r>
              <a:rPr lang="en-US" altLang="ko-KR" sz="1000" dirty="0" err="1" smtClean="0"/>
              <a:t>kube_proxy_mode</a:t>
            </a:r>
            <a:r>
              <a:rPr lang="en-US" altLang="ko-KR" sz="1000" dirty="0" smtClean="0"/>
              <a:t>: </a:t>
            </a:r>
            <a:r>
              <a:rPr lang="en-US" altLang="ko-KR" sz="1000" dirty="0" err="1" smtClean="0"/>
              <a:t>iptables</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container_manager</a:t>
            </a:r>
            <a:r>
              <a:rPr lang="en-US" altLang="ko-KR" sz="1000" dirty="0" smtClean="0"/>
              <a:t>: </a:t>
            </a:r>
            <a:r>
              <a:rPr lang="en-US" altLang="ko-KR" sz="1000" dirty="0" err="1" smtClean="0"/>
              <a:t>containerd</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Clustering</a:t>
            </a:r>
            <a:r>
              <a:rPr lang="ko-KR" altLang="en-US" sz="1000" b="1" dirty="0"/>
              <a:t> </a:t>
            </a:r>
            <a:r>
              <a:rPr lang="en-US" altLang="ko-KR" sz="1000" b="1" dirty="0" smtClean="0"/>
              <a:t>Test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 all -</a:t>
            </a:r>
            <a:r>
              <a:rPr lang="en-US" altLang="ko-KR" sz="1000" dirty="0" err="1" smtClean="0"/>
              <a:t>i</a:t>
            </a:r>
            <a:r>
              <a:rPr lang="en-US" altLang="ko-KR" sz="1000" dirty="0" smtClean="0"/>
              <a:t> inventory/cluster/inventory.ini -m ping</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a:t>
            </a:r>
            <a:r>
              <a:rPr lang="ko-KR" altLang="en-US" sz="1000" b="1" dirty="0" smtClean="0"/>
              <a:t>배포 및 실행 </a:t>
            </a:r>
            <a:r>
              <a:rPr lang="en-US" altLang="ko-KR" sz="1000" b="1" dirty="0" smtClean="0"/>
              <a:t>( root</a:t>
            </a:r>
            <a:r>
              <a:rPr lang="ko-KR" altLang="en-US" sz="1000" b="1" dirty="0" smtClean="0"/>
              <a:t>권한 필수 및 </a:t>
            </a:r>
            <a:r>
              <a:rPr lang="en-US" altLang="ko-KR" sz="1000" b="1" dirty="0" smtClean="0"/>
              <a:t>memory</a:t>
            </a:r>
            <a:r>
              <a:rPr lang="ko-KR" altLang="en-US" sz="1000" b="1" dirty="0" smtClean="0"/>
              <a:t>는 </a:t>
            </a:r>
            <a:r>
              <a:rPr lang="en-US" altLang="ko-KR" sz="1000" b="1" dirty="0" smtClean="0"/>
              <a:t>2GB</a:t>
            </a:r>
            <a:r>
              <a:rPr lang="ko-KR" altLang="en-US" sz="1000" b="1" dirty="0" smtClean="0"/>
              <a:t>이상</a:t>
            </a:r>
            <a:r>
              <a:rPr lang="en-US" altLang="ko-KR" sz="1000" b="1" dirty="0" smtClean="0"/>
              <a:t>. </a:t>
            </a:r>
            <a:r>
              <a:rPr lang="ko-KR" altLang="en-US" sz="1000" b="1" dirty="0" smtClean="0"/>
              <a:t>대략 </a:t>
            </a:r>
            <a:r>
              <a:rPr lang="en-US" altLang="ko-KR" sz="1000" b="1" dirty="0" smtClean="0"/>
              <a:t>20</a:t>
            </a:r>
            <a:r>
              <a:rPr lang="ko-KR" altLang="en-US" sz="1000" b="1" dirty="0" smtClean="0"/>
              <a:t>분 소요 </a:t>
            </a:r>
            <a:r>
              <a:rPr lang="en-US" altLang="ko-KR" sz="1000" b="1" dirty="0" smtClean="0"/>
              <a:t>-&gt; non root</a:t>
            </a:r>
            <a:r>
              <a:rPr lang="ko-KR" altLang="en-US" sz="1000" b="1" dirty="0" smtClean="0"/>
              <a:t>권한은 </a:t>
            </a:r>
            <a:r>
              <a:rPr lang="en-US" altLang="ko-KR" sz="1000" b="1" dirty="0" err="1" smtClean="0"/>
              <a:t>sudo</a:t>
            </a:r>
            <a:r>
              <a:rPr lang="ko-KR" altLang="en-US" sz="1000" b="1" dirty="0" smtClean="0"/>
              <a:t>권한 필수</a:t>
            </a:r>
            <a:r>
              <a:rPr lang="en-US" altLang="ko-KR" sz="1000" b="1" dirty="0" smtClean="0"/>
              <a:t>. </a:t>
            </a:r>
            <a:r>
              <a:rPr lang="ko-KR" altLang="en-US" sz="1000" b="1" dirty="0" smtClean="0"/>
              <a:t>단 </a:t>
            </a:r>
            <a:r>
              <a:rPr lang="en-US" altLang="ko-KR" sz="1000" b="1" dirty="0" err="1" smtClean="0"/>
              <a:t>sudo</a:t>
            </a:r>
            <a:r>
              <a:rPr lang="en-US" altLang="ko-KR" sz="1000" b="1" dirty="0" smtClean="0"/>
              <a:t> </a:t>
            </a:r>
            <a:r>
              <a:rPr lang="ko-KR" altLang="en-US" sz="1000" b="1" dirty="0" smtClean="0"/>
              <a:t>권한이 없거나 </a:t>
            </a:r>
            <a:r>
              <a:rPr lang="en-US" altLang="ko-KR" sz="1000" b="1" dirty="0" err="1" smtClean="0"/>
              <a:t>sudo</a:t>
            </a:r>
            <a:r>
              <a:rPr lang="ko-KR" altLang="en-US" sz="1000" b="1" dirty="0" smtClean="0"/>
              <a:t>로 </a:t>
            </a:r>
            <a:r>
              <a:rPr lang="en-US" altLang="ko-KR" sz="1000" b="1" dirty="0" smtClean="0"/>
              <a:t>Permission denied</a:t>
            </a:r>
            <a:r>
              <a:rPr lang="ko-KR" altLang="en-US" sz="1000" b="1" dirty="0" smtClean="0"/>
              <a:t>가 발생할 경우 </a:t>
            </a:r>
            <a:r>
              <a:rPr lang="en-US" altLang="ko-KR" sz="1000" b="1" dirty="0" smtClean="0"/>
              <a:t>root</a:t>
            </a:r>
            <a:r>
              <a:rPr lang="ko-KR" altLang="en-US" sz="1000" b="1" dirty="0" smtClean="0"/>
              <a:t>로 접속</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–v -b </a:t>
            </a:r>
            <a:r>
              <a:rPr lang="en-US" altLang="ko-KR" sz="1000" dirty="0" smtClean="0"/>
              <a:t>--flush-cache </a:t>
            </a:r>
            <a:r>
              <a:rPr lang="en-US" altLang="ko-KR" sz="1000" dirty="0" err="1" smtClean="0"/>
              <a:t>cluster.yml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a:t>
            </a:r>
            <a:r>
              <a:rPr lang="ko-KR" altLang="en-US" sz="1000" b="1" dirty="0"/>
              <a:t> </a:t>
            </a:r>
            <a:r>
              <a:rPr lang="ko-KR" altLang="en-US" sz="1000" b="1" dirty="0" smtClean="0"/>
              <a:t>추가 및 재실행</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–v -b </a:t>
            </a:r>
            <a:r>
              <a:rPr lang="en-US" altLang="ko-KR" sz="1000" dirty="0" err="1" smtClean="0"/>
              <a:t>scale.yml</a:t>
            </a:r>
            <a:r>
              <a:rPr lang="en-US" altLang="ko-KR" sz="1000" dirty="0" smtClean="0"/>
              <a:t>    # inventory.ini </a:t>
            </a:r>
            <a:r>
              <a:rPr lang="ko-KR" altLang="en-US" sz="1000" dirty="0" smtClean="0"/>
              <a:t>기준으로 재실행</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–v -b </a:t>
            </a:r>
            <a:r>
              <a:rPr lang="en-US" altLang="ko-KR" sz="1000" dirty="0" err="1" smtClean="0"/>
              <a:t>scale.yml</a:t>
            </a:r>
            <a:r>
              <a:rPr lang="en-US" altLang="ko-KR" sz="1000" dirty="0" smtClean="0"/>
              <a:t> --limit=node1    # node1</a:t>
            </a:r>
            <a:r>
              <a:rPr lang="ko-KR" altLang="en-US" sz="1000" dirty="0" smtClean="0"/>
              <a:t>만 추가 및 재실행</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중지 </a:t>
            </a:r>
            <a:r>
              <a:rPr lang="en-US" altLang="ko-KR" sz="1000" b="1" dirty="0" smtClean="0"/>
              <a:t>( Node</a:t>
            </a:r>
            <a:r>
              <a:rPr lang="ko-KR" altLang="en-US" sz="1000" b="1" dirty="0" smtClean="0"/>
              <a:t>가 중지되면 </a:t>
            </a:r>
            <a:r>
              <a:rPr lang="en-US" altLang="ko-KR" sz="1000" b="1" dirty="0" err="1" smtClean="0"/>
              <a:t>kube</a:t>
            </a:r>
            <a:r>
              <a:rPr lang="en-US" altLang="ko-KR" sz="1000" b="1" dirty="0" smtClean="0"/>
              <a:t>-scheduler</a:t>
            </a:r>
            <a:r>
              <a:rPr lang="ko-KR" altLang="en-US" sz="1000" b="1" dirty="0" smtClean="0"/>
              <a:t>의 관리에서 제외됨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–v -b </a:t>
            </a:r>
            <a:r>
              <a:rPr lang="en-US" altLang="ko-KR" sz="1000" dirty="0" smtClean="0"/>
              <a:t>remove-</a:t>
            </a:r>
            <a:r>
              <a:rPr lang="en-US" altLang="ko-KR" sz="1000" dirty="0" err="1" smtClean="0"/>
              <a:t>node.yml</a:t>
            </a:r>
            <a:r>
              <a:rPr lang="en-US" altLang="ko-KR" sz="1000" dirty="0" smtClean="0"/>
              <a:t>    # inventory.ini </a:t>
            </a:r>
            <a:r>
              <a:rPr lang="ko-KR" altLang="en-US" sz="1000" dirty="0" smtClean="0"/>
              <a:t>기준으로 중지</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–v -b </a:t>
            </a:r>
            <a:r>
              <a:rPr lang="en-US" altLang="ko-KR" sz="1000" dirty="0" smtClean="0"/>
              <a:t>remove-</a:t>
            </a:r>
            <a:r>
              <a:rPr lang="en-US" altLang="ko-KR" sz="1000" dirty="0" err="1" smtClean="0"/>
              <a:t>node.yml</a:t>
            </a:r>
            <a:r>
              <a:rPr lang="en-US" altLang="ko-KR" sz="1000" dirty="0" smtClean="0"/>
              <a:t> -e “node=node1,node2”    # node1, node2</a:t>
            </a:r>
            <a:r>
              <a:rPr lang="ko-KR" altLang="en-US" sz="1000" dirty="0" smtClean="0"/>
              <a:t>만 중지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수동관리 설정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cordon {node name}</a:t>
            </a:r>
            <a:endParaRPr lang="ko-KR" altLang="en-US" sz="1000" dirty="0"/>
          </a:p>
        </p:txBody>
      </p:sp>
    </p:spTree>
    <p:extLst>
      <p:ext uri="{BB962C8B-B14F-4D97-AF65-F5344CB8AC3E}">
        <p14:creationId xmlns:p14="http://schemas.microsoft.com/office/powerpoint/2010/main" val="30219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Cluster Node </a:t>
            </a:r>
            <a:r>
              <a:rPr lang="ko-KR" altLang="en-US" sz="1000" b="1" dirty="0"/>
              <a:t>자동관리 설정 </a:t>
            </a:r>
            <a:r>
              <a:rPr lang="en-US" altLang="ko-KR" sz="1000" b="1" dirty="0"/>
              <a:t>( Node status =</a:t>
            </a:r>
            <a:r>
              <a:rPr lang="ko-KR" altLang="en-US" sz="1000" b="1" dirty="0"/>
              <a:t> </a:t>
            </a:r>
            <a:r>
              <a:rPr lang="en-US" altLang="ko-KR" sz="1000" b="1" dirty="0" err="1"/>
              <a:t>SchedulingDisabled</a:t>
            </a:r>
            <a:r>
              <a:rPr lang="en-US" altLang="ko-KR" sz="1000" b="1" dirty="0"/>
              <a:t> -&gt; ready )</a:t>
            </a:r>
            <a:r>
              <a:rPr lang="en-US" altLang="ko-KR" sz="1000" dirty="0"/>
              <a:t/>
            </a:r>
            <a:br>
              <a:rPr lang="en-US" altLang="ko-KR" sz="1000" dirty="0"/>
            </a:br>
            <a:r>
              <a:rPr lang="en-US" altLang="ko-KR" sz="1000" dirty="0"/>
              <a:t/>
            </a:r>
            <a:br>
              <a:rPr lang="en-US" altLang="ko-KR" sz="1000" dirty="0"/>
            </a:br>
            <a:r>
              <a:rPr lang="en-US" altLang="ko-KR" sz="1000" dirty="0" err="1"/>
              <a:t>kubectl</a:t>
            </a:r>
            <a:r>
              <a:rPr lang="en-US" altLang="ko-KR" sz="1000" dirty="0"/>
              <a:t> </a:t>
            </a:r>
            <a:r>
              <a:rPr lang="en-US" altLang="ko-KR" sz="1000" dirty="0" err="1"/>
              <a:t>uncordon</a:t>
            </a:r>
            <a:r>
              <a:rPr lang="en-US" altLang="ko-KR" sz="1000" dirty="0"/>
              <a:t> {node name</a:t>
            </a:r>
            <a:r>
              <a:rPr lang="en-US" altLang="ko-KR" sz="1000" dirty="0" smtClean="0"/>
              <a:t>}</a:t>
            </a:r>
            <a:br>
              <a:rPr lang="en-US" altLang="ko-KR" sz="1000" dirty="0" smtClean="0"/>
            </a:br>
            <a:r>
              <a:rPr lang="en-US" altLang="ko-KR" sz="1000" dirty="0"/>
              <a:t/>
            </a:r>
            <a:br>
              <a:rPr lang="en-US" altLang="ko-KR" sz="1000"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Cluster Node</a:t>
            </a:r>
            <a:r>
              <a:rPr lang="ko-KR" altLang="en-US" sz="1000" b="1" dirty="0" smtClean="0"/>
              <a:t> 업그레이드 </a:t>
            </a:r>
            <a:r>
              <a:rPr lang="en-US" altLang="ko-KR" sz="1000" b="1" dirty="0" smtClean="0"/>
              <a:t>( https://github.com/kubernetes-sigs/kubespray/blob/master/docs/upgrades.md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–v -b </a:t>
            </a:r>
            <a:r>
              <a:rPr lang="en-US" altLang="ko-KR" sz="1000" dirty="0" smtClean="0"/>
              <a:t>upgrade-</a:t>
            </a:r>
            <a:r>
              <a:rPr lang="en-US" altLang="ko-KR" sz="1000" dirty="0" err="1" smtClean="0"/>
              <a:t>cluster.yml</a:t>
            </a:r>
            <a:r>
              <a:rPr lang="en-US" altLang="ko-KR" sz="1000" dirty="0" smtClean="0"/>
              <a:t> -e {option}={version}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a:t>
            </a:r>
            <a:r>
              <a:rPr lang="en-US" altLang="ko-KR" sz="1000" b="1" dirty="0" err="1" smtClean="0"/>
              <a:t>etcd</a:t>
            </a:r>
            <a:r>
              <a:rPr lang="en-US" altLang="ko-KR" sz="1000" b="1" dirty="0" smtClean="0"/>
              <a:t>, control-plane </a:t>
            </a:r>
            <a:r>
              <a:rPr lang="ko-KR" altLang="en-US" sz="1000" b="1" dirty="0" err="1" smtClean="0"/>
              <a:t>손상시</a:t>
            </a:r>
            <a:r>
              <a:rPr lang="ko-KR" altLang="en-US" sz="1000" b="1" dirty="0" smtClean="0"/>
              <a:t> 복구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–v -b </a:t>
            </a:r>
            <a:r>
              <a:rPr lang="en-US" altLang="ko-KR" sz="1000" dirty="0" smtClean="0"/>
              <a:t>recover-control-</a:t>
            </a:r>
            <a:r>
              <a:rPr lang="en-US" altLang="ko-KR" sz="1000" dirty="0" err="1" smtClean="0"/>
              <a:t>plane.yml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초기화 및 삭제</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–v -b </a:t>
            </a:r>
            <a:r>
              <a:rPr lang="en-US" altLang="ko-KR" sz="1000" dirty="0" err="1" smtClean="0"/>
              <a:t>reset.yml</a:t>
            </a:r>
            <a:endParaRPr lang="ko-KR" altLang="en-US" sz="1000" dirty="0"/>
          </a:p>
        </p:txBody>
      </p:sp>
    </p:spTree>
    <p:extLst>
      <p:ext uri="{BB962C8B-B14F-4D97-AF65-F5344CB8AC3E}">
        <p14:creationId xmlns:p14="http://schemas.microsoft.com/office/powerpoint/2010/main" val="21173694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6057</TotalTime>
  <Words>129</Words>
  <Application>Microsoft Office PowerPoint</Application>
  <PresentationFormat>와이드스크린</PresentationFormat>
  <Paragraphs>64</Paragraphs>
  <Slides>30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30</vt:i4>
      </vt:variant>
    </vt:vector>
  </HeadingPairs>
  <TitlesOfParts>
    <vt:vector size="33" baseType="lpstr">
      <vt:lpstr>맑은 고딕</vt:lpstr>
      <vt:lpstr>Arial</vt:lpstr>
      <vt:lpstr>Office 테마</vt:lpstr>
      <vt:lpstr>K8S(Kubernetes) 설치 가이드 및 사용방법 .with Kubespray in CentOS7</vt:lpstr>
      <vt:lpstr>참고  https://kubernetes.io/ko/docs/concepts/workloads/controllers/_print/  https://subicura.com/k8s/guide/</vt:lpstr>
      <vt:lpstr>Minikube  Master &amp; Worker 단일노드 설치 패키지. 기본적인 k8s 기능만 제공하므로 테스트용도로 적합     Kops  Public Cloud( ex) AWS, GCP 등) 인프라 프로비저닝을 활용하는 설치 패키지. 현재는 AWS만 공식지원     Kubeadm  k8s에서 기본적으로 제공하는 설치 패키지. kubernetes_dashboard, ingress 등 그외 기능들은 수동으로 설정해야함     Kubespray  Kubeadm + Ansible 조합으로 클러스터 설정에 관한 패키징을 Anssible을 통해 자동으로 설정. 세부설정은 Ansible 수정을 해야함</vt:lpstr>
      <vt:lpstr>Master &amp; Worker Node 공통 설정    Swap memory 사용안함  swapoff -a    ip_forward 사용 ( cat /proc/sys/net/ipv4/ip_forward -&gt; ip_forward 설정여부 / 0: false, 1: true )  sysctl net.ipv4.ip_forward=1    방화벽 및 selinux 해제 ( 편의성을 위해 방화벽 사용안함 )  systemctl stop firewalld &amp;&amp; systemctl disable firewalld  단, 정책에 대한 설정이 필요하면 방화벽 port open ( https://kubernetes.io/ko/docs/reference/ports-and-protocols )    방화벽 Port open  firewall-cmd  --permanent  --add-port={port}/tcp  firewall-cmd  --reload</vt:lpstr>
      <vt:lpstr>Kubespray 설치 ( Master Node )    Master &amp; Worker Node의 Host설정 ( 별도의 DNS가 있으면 생략 )  vi /etc/hosts  123.123.123.123 master1    # Master Node 본인도 Cluster에 포함되기 때문에 등록필수 456.456.456.456 worker1    SSH 설치 ( 경로지정X, Password 지정X )  ssh-keygen -t rsa    # Default로 ~/.ssh에 생성됨    SSH Public key 복사 ( 각 Master Node(본인포함), Worker Node에 복사 / ~/.ssh/authorized_keys 파일에 public key 정보가 저장됨 )  ssh-copy-id -i ~/.ssh/id_rsa.pub master1    # master1(본인포함)에 public key 복사  ssh-copy-id -I ~/.ssh/id_rsa.pub worker1    # worker1에 public key 복사    SSH 연결확인 ( 초기에 ssh연결을 하면 ~/.ssh/known_hosts 파일에 연결정보가 저장되어, 그 후로는 비밀번호를 묻지 않음 )  ssh master1    # master1(본인포함)에 ssh 연결확인  ssh worker1    # worker1에 ssh 연결확인    python3 설치  yum -y install python3    # pip3가 없을경우 python3 설치 후 wget https://bootstrap.pypa.io/pip/3.6/get-pip.py -&gt; python3 get-pip.py 설치    Git 설치 ( git 설치가 되어있으면 생략 )  yum -y install git</vt:lpstr>
      <vt:lpstr>Kubespray 설치  git clone https://github.com/kubernetes-sigs/kubespray  cd kubespray    # kubespray Dir 에서 작업하기 때문에 이동필수    python3 ver이 지원하는 ansible ver 확인  python3: 3.6.8, pip3: 21.3.1 기준 requirements-2.11.txt (ansible: 4.10.0, ansible-core=2.11.11)    Kubespray에 필요한 패키지 설치  pip install -r requirements.txt</vt:lpstr>
      <vt:lpstr>신규 Cluster 구성    Sample Cluster 복사  cp -r inventory/sample inventory/cluster    inventory.ini 설정 ( /etc/hosts에 설정한 ip와 domai으로 설정 / etcd는 홀수로 관리하기에 maste개수는 홀수 필수 )  vi inventory/cluster/inventory.ini  [all] master1 ansible_host=123.123.123.123 ip=123.123.123.123 etcd_member_name=etcd1    # ansible_host: ansible과 통신할 ip / ip: etcd와 통신할 ip / etcd_member_name: etcd에 등록되는 이름 worker1 ansible_host=456.456.456.456 ip=456.456.456.456    # 단, 주의할점은 server name설정시 해당 서버의 hostname이 변경되므로, 주의  [kube_control_plane] master1  [etcd] master1  [kube_node] worker1  [calico_rr]  [k8s_cluster:children] kube_control_plane kube_node calico_rr    addons.yml 수정 ( ansible 패키지 내 plugin 설정 )  vi inventory/cluster/group_vars/k8s_cluster/addons.yml  dashboard_enabled: true    # kubernetes_dashboard 설치  metrics_server_enabled: true    # pod 상태정보 수집 허용. kbuernetes_dashboard에서 확인가능  metrics_server_kubelet_insecure_tls: true    # kubelet의 http 접근 허용  ingress_nginx_enabled: true    # ingress-nginx-controller 설치</vt:lpstr>
      <vt:lpstr>k8s-cluster.yml 수정  vi inventory/cluster/group_vars/k8s_cluster/k8s-cluster.yml  kube_proxy_mode: iptables  container_manager: containerd    Clustering Test  ansible all -i inventory/cluster/inventory.ini -m ping    Cluster 배포 및 실행 ( root권한 필수 및 memory는 2GB이상. 대략 20분 소요 -&gt; non root권한은 sudo권한 필수. 단 sudo 권한이 없거나 sudo로 Permission denied가 발생할 경우 root로 접속 )  ansible-playbook -i inventory/cluster/inventory.ini –v -b --flush-cache cluster.yml    Cluster Node 추가 및 재실행  ansible-playbook -i inventory/cluster/inventory.ini –v -b scale.yml    # inventory.ini 기준으로 재실행  ansible-playbook -i inventory/cluster/inventory.ini –v -b scale.yml --limit=node1    # node1만 추가 및 재실행    Cluster Node 중지 ( Node가 중지되면 kube-scheduler의 관리에서 제외됨 / Node status = ready -&gt; SchedulingDisabled )  ansible-playbook -i inventory/cluster/inventory.ini –v -b remove-node.yml    # inventory.ini 기준으로 중지  ansible-playbook -i inventory/cluster/inventory.ini –v -b remove-node.yml -e “node=node1,node2”    # node1, node2만 중지    Cluster Node 수동관리 설정 ( Node status = ready -&gt; SchedulingDisabled )  kubectl cordon {node name}</vt:lpstr>
      <vt:lpstr>Cluster Node 자동관리 설정 ( Node status = SchedulingDisabled -&gt; ready )  kubectl uncordon {node name}    Cluster Node 업그레이드 ( https://github.com/kubernetes-sigs/kubespray/blob/master/docs/upgrades.md )  ansible-playbook -i inventory/cluster/inventory.ini –v -b upgrade-cluster.yml -e {option}={version}    Cluster etcd, control-plane 손상시 복구  ansible-playbook -i inventory/cluster/inventory.ini –v -b recover-control-plane.yml    Cluster Node 초기화 및 삭제  ansible-playbook -i inventory/cluster/inventory.ini –v -b reset.yml</vt:lpstr>
      <vt:lpstr>Kubernetes 사용법    Cluster Node 확인  kubectl get no  kubectl get no -o wide    # 더 많은 정보를 볼 수 있음    Kubernetes Cluster 명령어  kubectl 명령어를 사용하여 내부 kubernets_apiserver와 통신   그 외 커맨드 및 옵션들은 -h를 통해 확인    Containerd 명령어  Kubernetes 1.22부터 docker Deprecated 됨에 따라 Containerd 사용  사용방법은 docker외 유사함</vt:lpstr>
      <vt:lpstr>Kubernetes 서비스 구성    Pod  실질적인 Application    Replicaset  Pod의 복제 수 관리    Deployment  Replicaset의 상위개념으로 Pod, Replicaset을 모두 관리하는 배포방식    Serviec  Pod이 외부통신 가능하도록 설정  기본적으로 L/B 적용</vt:lpstr>
      <vt:lpstr>Node Type 약어    nodes -&gt; no  service -&gt; svc  deployment -&gt; deploy  daemonset -&gt; daemonset  replicaset -&gt; rs  ingress -&gt; ing  pod -&gt; po</vt:lpstr>
      <vt:lpstr>Deployment 설정  vi deployment.yml  apiVersion: apps/v1 kind: Deployment metadata:   name: sample_deploy    # Deployment 이름   namespace: sample    # Deployment namespace / 설정하지 않으면 defaul로 셋팅   labels:     app: sample_deploy_app    # 외부와 매칭할 Deployment 라벨 ( key: value ) spec:   replicas: 2    # Pod 복제 수   strategy:     type: RollingUpdate    # Deployment 배포전략 / 그 외 다양한 전략이 있음     rollingUpdate:       maxSurge: 1       maxUnavailable: 0   selector:     matchLabels:       app: sample_pod_label_app    # Deployment와 매칭할 Pod의 라벨 ( key: value )   template:     metadata:       labels:         app: sample_pod_label_app    # 외부와 매칭할 Pod 라벨 ( key: value )     spec:       containers:         - name: sample_pod_app    # Pod 이름           image: image:version    # registry image / default: dockerhub           resources:             requests:               memory: 256Mi    # Pod 최소 메모리               cpu: 250m    # Pod 최소 CPU             limits:               memory: 512Mi    # Pod 최대 메모리               cpu: 500m    # Pod 최대 CPU           env:    # JAVA 실행 Options             - name: JAVA_OPTS               value: -XX;MetaspaceSize=288m -XX:MaxMetaspaceSize=288m -XX: +UseG1GC             - name: SPRING_PROFILES_ACTIVE               value: local             - name: SPRING_DATASOURCE_URL               value: {url}</vt:lpstr>
      <vt:lpstr>Deployment 배포  kubectl apply -f deployment.yml    Deployment 배포상태 확인  kubectl rollout status deploy -n {namespace} {deployment name}    # namespace가 default면 -n {namespace} 생략가능    Deployment Node 확인  kubectl get deploy {deployment name}  kubectl get deploy -A    # 모든 namespace의 deployment 확인    Deployment Node 제거  kubectl delete deploy {deployment name}    # 하위 Replicaset, Pod 전부다 제거 / 하위 객체를 제거하지 않기 위해서는 --cascade=false 옵션 추가</vt:lpstr>
      <vt:lpstr>Deployment 무중단 배포  kubectl set image deploy -n {namespace} {deployment name} {pod name}={image name:변경 할 version}    # namespace가 default면 -n {namespace} 생략가능    Deployment history 확인  kubectl rollout history deploy {deployment name}    Deployment revision history 확인  kubectl rollout history deploy {deployment name} --revision={revision number}    Deployment 특정 revision으로 롤백  kubectl rollout undo deploy {deployment name} --to-revision={revision number}    Deployment 바로 전revision으로 롤백  kubectl rollout undo deploy {deployment name}</vt:lpstr>
      <vt:lpstr>Service 설정  vi service.yml  apiVersion: v1 kind: Service metadata:   name: sample_service    # Service 이름 spec:   selector:     app: sample_pod_label_app    # Service와 매칭할 Pod의 라벨 ( key: value )   ports:     - port: 8080    # Service port       targetPort: 8010    # 실제 Pod의 port / Service port -&gt; targetPort / 설정하지 않으면 port와 동일하게 셋팅</vt:lpstr>
      <vt:lpstr>Service 배포  kubectl apply -f service.yml    Serivce 배포상태 확인  kubectl rollout status svc -n {namespace} {service name}    # namespace가 default면 -n {namespace} 생략가능    Service Node 확인  kubectl get svc -n {namespace} {service name}  kubectl get svc -A    # 모든 namespace의 service 확인    Service Node 제거  kubectl delete svc {service name}</vt:lpstr>
      <vt:lpstr>Service 외부노출    기본적으로 Service는 내부통신만 가능하기때문에 외부통신을 하기위해서는 아래와 같은 설정을 해야한다.  vi service.yml  apiVersion: v1 kind: Service metadata:   name: sample_service spec:   selector:     app: sample_pod_label_app   ports:     - port: 8080       targetPort: 8010       nodePort: 31000    # 31000 외부통신 port open / NodePort 범위는 30000-32767   type: NodePort    # default는 ClusterIP(내부통신), NodePort(외부통신)로 설정    NodePort 단점  서비스 Domain의 L/B 한계</vt:lpstr>
      <vt:lpstr>Ingress 내부통신                                      </vt:lpstr>
      <vt:lpstr>Ingress 설치  addons.yml 에서 ingress_nginx_enabled: true 로 설정하면 ingress-nginx-controller가 자동으로 설치된다.  ansible방식으로 설치가 되기때문에 ingress-nginx service는 daemonset으로 구성 및  cluster의 worker node마다 ingress-nginx-controller(master node의 worker pod)할당 &lt; - &gt; nginx-ingress-controller(worker node) 연결관계로 구성된다.    Ingress 설정  Ingress는 Daemonset으로 구동되기 때문에 별도의 설치없이 Ingress Rule만 설정하면 된다.  vi ingress.yml  apiVersion: networking.k8s.io/v1    # kubernetes v1.22 이후부터는 networking.k8s.io/v1, v1.22 이전 version은 extensions/v1beta1 사용 kind: Ingress metadata:   name: ingress-service    # Ingress 이름   namespace:    # Ingress namespace / 설정하지 않으면 defaul로 셋팅 -&gt; 단, ingress와 service는 같은 namespace이어야 한다. spec:   rules:     - host: kube.com    # 접근 Domain       http:         paths:           - pathType: Prefix    # Path 매칭여부             path: /    # 접근경로 / ‘/’는 모든 접근경로             backend:               service:                 name: sample_service    # L/B대상 Service 이름                 port:                   number: 8080    # Service Port</vt:lpstr>
      <vt:lpstr>Ingress 배포  kubectl apply -f ingress.yml    Ingress Node 확인  각 worker node마다 ingress-nginx-controller가 구성되기 때문에 ingress 접근 ip는 각 worker node의 ip이다.  kubectl get ing -n {namespace} {ingress name}  kubectl get ing -A    # 모든 namespace의 ingress 확인    Ingress Node 제거  kubectl delete ing {ingress name}</vt:lpstr>
      <vt:lpstr>로그 수집 ( 단순 Log 보관 내용이기에 PV, PVC에 대해서는 생략한다. )  kubernetes는 Pod의 Log를 /var/log/pods에 저장한다.  Pod은 기본적으로 Log에 대해 EmptyDir(휘발성)로 관리하기 때문에 해당 Pod이 제거되면 Log들도 제거된다.  그렇기 때문에 Volume Mount로 관리해야 한다. ( 설정파일 수정 후 재실행 )</vt:lpstr>
      <vt:lpstr>WAS Log Volume Mount  vi deployment.yml  apiVersion: apps/v1 kind: Deployment metadata:   name: sample_deploy   namespace: sample   labels:     app: sample_deploy_app spec:   replicas: 2   strategy:     type: RollingUpdate     rollingUpdate:       maxSurge: 1       maxUnavailable: 0   selector:     matchLabels:       app: sample_pod_label_app   template:     metadata:       labels:         app: sample_pod_label_app     spec:       containers:         - name: sample_pod_app           image: image:version           resources:             requests:               memory: 256Mi               cpu: 250m             limits:               memory: 512Mi               cpu: 500m            ~ 생략 ~            volumeMounts:    # Pod 생성시 해당 mountPath는 root권한으로 생성             - mountPath: /was/log    # Mount할 Pod 내부 경로               name: was_log    # Mount할 Volume 이름     volumes:       - name: was_log    # Volume 이름         hostPath:    # Local Volume 설정           path: /data    # Local Volume 경로 -&gt; 해당 경로가 없으면 Error           type: Directory    # Path에 대한 정책</vt:lpstr>
      <vt:lpstr>Web Log Volume Mount   vi /etc/kubernetes/addons/ingress_nginx/ds-ingress-nginx-controller.yml -&gt; daemonset ingress-nginx service 설정내용  apiVersion: apps/v1 kind: DaemonSet metadata:   name: ingress-nginx-controller   namespace: ingress-nginx   labels:     app.kubernetes.io/name: ingress-nginx     app.kubernetes.io/part-of: ingress-nginx spec:   selector:     matchLabels:       app.kubernetes.io/name: ingress-nginx       app.kubernetes.io/part-of: ingress-nginx      ~ 생략 ~      initContainers:    # Container 생성전 Init / Init 후 제거됨       - name: ingress-nginx-controller-weblog-permission    # busybox 이름         image: busybox         command: [“chown”, “101:101”, “/var/log/nginx/logs”]    # registry.k8s.io/ingress-nginx/controller는 www-data(101) 권한으로 설치된다.                                                                                   # VolumeMount는 root권한으로 mountPath가 생성되는데 nginx에서 log save시                                                                                   # www-data 권한으로 root directory에 write가 불가능하기에  permission denied 발생                                                                                   # Container 생성 전 MountPath에 대한 접근권한 변경 (root -&gt; www-data)         volumeMounts:           - mountPath: /var/log/nginx/logs    # Init시 Mount할 Pod 내부 경로             name: web_log    # Init시 Mount할 Volume 이름     containers:       - name: ingress-nginx-controller         image: registry.k8s.io/ingress-nginx/controller:v1.2.1        ~ 생략 ~          volumeMounts:    # Pod 생성시 해당 mountPath는 root권한으로 생성           - mountPath: /var/log/nginx/logs    # Mount할 Pod 내부 경로             name: web_log    # Mount할 Volume 이름     volumes:       - name: web_log    # Volume 이름         hostPath:    # Local Volume 설정           path: /data/web    # Local Volume 경로 -&gt; 해당 경로가 없으면 Error           type: Directory    # Path에 대한 정책</vt:lpstr>
      <vt:lpstr>Ingress Annotation 설정  vi ingress.yml  apiVersion: networking.k8s.io/v1 kind: Ingress metadata:   name: ingress-service   namespace:   annotations:     nginx.ingress.kubernetes.io/server-snippet: |    # nginx server block 내부 설정       add_header X-XSS-Protection “1; mode=block”;       add_header X-Content-Type-Options nosniff;       add_header X-Frame-Options SAMEORIGIN;       add_header Strict-Transport-Security max-age=31536000;        access_log /var/log/nginx/logs/access.log combined; spec:   rules:     - host: kube.com       http:         paths:           - pathType: Prefix             path: /             backend:               service:                 name: sample_service                 port:                   number: 8080    # Service Port</vt:lpstr>
      <vt:lpstr>Dashboard 설치  addons.yml 에서 dashboard_enabled: true 로 설정하면 kubernetes-dashboard가 자동으로 설치된다.    Dashboard 설정  vi /etc/kubernetes/dashboard.yml  ~ 생략 ~  # ------------------- Dashboard Service ------------------- #  kind: Service apiVersion: v1 metadata:   labels:     k8s-app: kubernetes-dashboard   name: kubernetes-dashboard   namespace: kube-system spec:   ports:     - port: 443       targetPort: 8443       nodePort: 31000    # 31000 외부통신 port open / NodePort 범위는 30000-32767   selector:     k8s-app: kubernetes-dashboard   type: NodePort    # default는 ClusterIP(내부통신), NodePort(외부통신)로 설정    또는 namespace: kube-system인 ingress rule생성 후 kubernetes-dashboard service 연결</vt:lpstr>
      <vt:lpstr>Dashboard Token  Dashboard는 로그인시 Service Token이 필요하다.  kubectl -n kube-system describe secret $(kubectl -n kube-system get secret | grep deploy | awk '{print $1}')    # Deployment의 Token    Dashboard Token Login Skip  vi /etc/kubernetes/dashboard.yml  ~ 생략 ~  # ------------------- Dashboard Deployment ------------------- #  kind: Deployment apiVersion: apps/v1 metadata:   labels:     k8s-app: kubernetes-dashboard   name: kubernetes-dashboard   namespace: kube-system  ~ 생략 ~        args:         - --namespace=kube-system         - --auto-generate-certificates         # - --authentication-mode=token    # 주석처리         - --enable-skip-login    # Token 입력없이 로그인 / Skip 버튼 생성</vt:lpstr>
      <vt:lpstr>기타   vsftpd 설치  yum -y install vsftpd  firewall-cmd  --permanent –add-port=21/tcp firewall-cmd  --permanent –add-service=ftp firewall-cmd  --reload  vi /etc/vsftpd/vsftpd.conf  anonymous_enable=NO  local_enable=YES    service vsftpd restart  ps -ef | grep vsftpd    # vsftpd service 확인</vt:lpstr>
      <vt:lpstr>Spring Boot jib  Maven Build시 결과물을 Docker Image로 Build 후 Registry에 Push  &lt;plugin&gt;   &lt;groupId&gt;com.google.cloud.tools&lt;/groupId&gt;   &lt;artifactId&gt;jib-maven-plugin&lt;/artifactId&gt;   &lt;version&gt;3.2.1&lt;/version&gt;   &lt;configuration&gt;     &lt;to&gt;       &lt;image&gt;{Registry Host}:{Port}/{image name}:{version}&lt;/image&gt;       &lt;auth&gt;    # Private Registry 같이 계정정보가 없는경우 생략         &lt;username&gt;{ID}&lt;/username&gt;         &lt;password&gt;{PASSWORD}&lt;/password&gt;       &lt;/auth&gt;     &lt;/to&gt;     &lt;allowInsecureRegistries&gt;true&lt;/allowInsecureRegistries&gt;    # Private Registry 같이 http통신만할 경우 설정 / default: false (https만 허용)   &lt;/configuration&gt;   &lt;executions&gt;     &lt;execution&gt;       &lt;phase&gt;package&lt;/phase&gt;       &lt;goals&gt;         &lt;goal&gt;build&lt;/goal&gt;       &lt;/goals&gt;     &lt;/execution&gt;   &lt;/executions&gt; &lt;/plugin&gt;  그 외 설정들은 가이드 참고  </vt:lpstr>
      <vt:lpstr>Private Registry  DockerHub, Github등 Public Registry를 사용하지 않고 Private 환경의 Registry 직접구현    docker registry 설치  yum -y install docker    # docker가 설치되어있으면 생략  docker pull registry    # docker registry image pull  docker run --name registry -d -p 5000:5000 -v /localPath:/var/lib/registry/docker/registry/v2 registry    # port는 변경가능  docker ps    # registry process 확인 / {Server IP}:{Port}/{image name}:{version} 로 Registry에 image push    Containerd insecure-registries 수정 (https 통신이면 생략)  vi inventory/cluster/group_vars/all/containerd.yml  containerd_insecure_registries:   “Request Host”: “Endpoint Host”    # ex) “192.168.123.456:5000”: “http://192.168.123.456:5000”    vi /etc/containerd/config.toml    # 각 노드 Containerd 설정 확인 (해당 설정파일은 Kubernets Cluster 배포시 생성)  [plugins."io.containerd.grpc.v1.cri".registry.mirrors."192.168.123.456:5000"]   endpoint = ["http://192.168.123.456:5000"] [plugins."io.containerd.grpc.v1.cri".registry.configs."192.168.123.456:5000".tls]   insecure_skip_verify = true    Kubernets Cluster reset -&gt; Cluster 배포가 아닌 Cluster 재배포 했을경우 Containerd 설정이 안될수도 있음  각 노드 Containerd 재시작  service containerd restart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mino</dc:creator>
  <cp:lastModifiedBy>mino</cp:lastModifiedBy>
  <cp:revision>110</cp:revision>
  <dcterms:created xsi:type="dcterms:W3CDTF">2022-06-24T05:23:11Z</dcterms:created>
  <dcterms:modified xsi:type="dcterms:W3CDTF">2022-07-20T03:20:03Z</dcterms:modified>
</cp:coreProperties>
</file>