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 </a:t>
            </a:r>
            <a:r>
              <a:rPr lang="en-US" altLang="ko-KR" sz="1000" b="1" dirty="0" smtClean="0"/>
              <a:t>( Kubernetes Pod </a:t>
            </a:r>
            <a:r>
              <a:rPr lang="ko-KR" altLang="en-US" sz="1000" b="1" dirty="0" smtClean="0"/>
              <a:t>및 </a:t>
            </a:r>
            <a:r>
              <a:rPr lang="en-US" altLang="ko-KR" sz="1000" b="1" dirty="0" smtClean="0"/>
              <a:t>Service </a:t>
            </a:r>
            <a:r>
              <a:rPr lang="en-US" altLang="ko-KR" sz="1000" b="1" dirty="0" err="1" smtClean="0"/>
              <a:t>NodePort</a:t>
            </a:r>
            <a:r>
              <a:rPr lang="en-US" altLang="ko-KR" sz="1000" b="1" dirty="0" smtClean="0"/>
              <a:t> </a:t>
            </a:r>
            <a:r>
              <a:rPr lang="ko-KR" altLang="en-US" sz="1000" b="1" dirty="0" smtClean="0"/>
              <a:t>생성으로도 가능 </a:t>
            </a:r>
            <a:r>
              <a:rPr lang="en-US" altLang="ko-KR" sz="1000" b="1" dirty="0" smtClean="0"/>
              <a:t>-&gt; image</a:t>
            </a:r>
            <a:r>
              <a:rPr lang="ko-KR" altLang="en-US" sz="1000" b="1" dirty="0" smtClean="0"/>
              <a:t>는 </a:t>
            </a:r>
            <a:r>
              <a:rPr lang="en-US" altLang="ko-KR" sz="1000" b="1" dirty="0" smtClean="0"/>
              <a:t>registry</a:t>
            </a:r>
            <a:r>
              <a:rPr lang="ko-KR" altLang="en-US" sz="1000" b="1" dirty="0" smtClean="0"/>
              <a:t>동일 </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5000:5000 -v /</a:t>
            </a:r>
            <a:r>
              <a:rPr lang="en-US" altLang="ko-KR" sz="1000" dirty="0" err="1" smtClean="0"/>
              <a:t>localPath</a:t>
            </a:r>
            <a:r>
              <a:rPr lang="en-US" altLang="ko-KR" sz="1000" dirty="0" smtClean="0"/>
              <a:t>:/</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registry    #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 https </a:t>
            </a:r>
            <a:r>
              <a:rPr lang="ko-KR" altLang="en-US" sz="1000" b="1" dirty="0" smtClean="0"/>
              <a:t>통신이면 생략 </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    # </a:t>
            </a:r>
            <a:r>
              <a:rPr lang="ko-KR" altLang="en-US" sz="1000" dirty="0" smtClean="0"/>
              <a:t>단</a:t>
            </a:r>
            <a:r>
              <a:rPr lang="en-US" altLang="ko-KR" sz="1000" dirty="0" smtClean="0"/>
              <a:t>, </a:t>
            </a:r>
            <a:r>
              <a:rPr lang="ko-KR" altLang="en-US" sz="1000" dirty="0" err="1" smtClean="0"/>
              <a:t>주의할점은</a:t>
            </a:r>
            <a:r>
              <a:rPr lang="ko-KR" altLang="en-US" sz="1000" dirty="0" smtClean="0"/>
              <a:t> </a:t>
            </a:r>
            <a:r>
              <a:rPr lang="en-US" altLang="ko-KR" sz="1000" dirty="0" smtClean="0"/>
              <a:t>server name</a:t>
            </a:r>
            <a:r>
              <a:rPr lang="ko-KR" altLang="en-US" sz="1000" dirty="0" err="1" smtClean="0"/>
              <a:t>설정시</a:t>
            </a:r>
            <a:r>
              <a:rPr lang="ko-KR" altLang="en-US" sz="1000" dirty="0" smtClean="0"/>
              <a:t> 해당 서버의 </a:t>
            </a:r>
            <a:r>
              <a:rPr lang="en-US" altLang="ko-KR" sz="1000" dirty="0" smtClean="0"/>
              <a:t>hostname</a:t>
            </a:r>
            <a:r>
              <a:rPr lang="ko-KR" altLang="en-US" sz="1000" dirty="0" smtClean="0"/>
              <a:t>이 변경되므로</a:t>
            </a:r>
            <a:r>
              <a:rPr lang="en-US" altLang="ko-KR" sz="1000" smtClean="0"/>
              <a:t>, </a:t>
            </a:r>
            <a:r>
              <a:rPr lang="ko-KR" altLang="en-US" sz="1000" smtClean="0"/>
              <a:t>주의</a:t>
            </a:r>
            <a:r>
              <a:rPr lang="en-US" altLang="ko-KR" sz="1000" dirty="0" smtClean="0"/>
              <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non-root</a:t>
            </a:r>
            <a:r>
              <a:rPr lang="ko-KR" altLang="en-US" sz="1000" b="1" dirty="0" smtClean="0"/>
              <a:t>는 </a:t>
            </a:r>
            <a:r>
              <a:rPr lang="en-US" altLang="ko-KR" sz="1000" b="1" dirty="0" err="1" smtClean="0"/>
              <a:t>sudo</a:t>
            </a:r>
            <a:r>
              <a:rPr lang="en-US" altLang="ko-KR" sz="1000" b="1" dirty="0" smtClean="0"/>
              <a:t> </a:t>
            </a:r>
            <a:r>
              <a:rPr lang="en-US" altLang="ko-KR" sz="1000" b="1" dirty="0" err="1" smtClean="0"/>
              <a:t>ansible</a:t>
            </a:r>
            <a:r>
              <a:rPr lang="en-US" altLang="ko-KR" sz="1000" b="1" dirty="0" smtClean="0"/>
              <a:t>-playbook or</a:t>
            </a:r>
            <a:r>
              <a:rPr lang="ko-KR" altLang="en-US" sz="1000" b="1" dirty="0" smtClean="0"/>
              <a:t> </a:t>
            </a:r>
            <a:r>
              <a:rPr lang="en-US" altLang="ko-KR" sz="1000" b="1" dirty="0" smtClean="0"/>
              <a:t>-u root</a:t>
            </a:r>
            <a:r>
              <a:rPr lang="ko-KR" altLang="en-US" sz="1000" b="1" dirty="0" smtClean="0"/>
              <a:t>옵션 및 </a:t>
            </a:r>
            <a:r>
              <a:rPr lang="en-US" altLang="ko-KR" sz="1000" b="1" dirty="0" err="1" smtClean="0"/>
              <a:t>sudo</a:t>
            </a:r>
            <a:r>
              <a:rPr lang="ko-KR" altLang="en-US" sz="1000" b="1" dirty="0" smtClean="0"/>
              <a:t>권한 </a:t>
            </a:r>
            <a:r>
              <a:rPr lang="ko-KR" altLang="en-US" sz="1000" b="1" dirty="0" smtClean="0"/>
              <a:t>필수</a:t>
            </a:r>
            <a:r>
              <a:rPr lang="en-US" altLang="ko-KR" sz="1000" b="1" dirty="0" smtClean="0"/>
              <a:t/>
            </a:r>
            <a:br>
              <a:rPr lang="en-US" altLang="ko-KR" sz="1000" b="1" dirty="0" smtClean="0"/>
            </a:b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접속</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6069</TotalTime>
  <Words>129</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 단, 주의할점은 server name설정시 해당 서버의 hostname이 변경되므로, 주의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-&gt; non-root는 sudo ansible-playbook or -u root옵션 및 sudo권한 필수           단 sudo 권한이 없거나 sudo로 Permission denied가 발생할 경우 root로 접속 )  ansible-playbook -i inventory/cluster/inventory.ini –v -b --flush-cache cluster.yml    Cluster Node 추가 및 재실행  ansible-playbook -i inventory/cluster/inventory.ini –v -b scale.yml    # inventory.ini 기준으로 재실행  ansible-playbook -i inventory/cluster/inventory.ini –v -b scale.yml --limit=node1    # node1만 추가 및 재실행    Cluster Node 중지 ( Node가 중지되면 kube-scheduler의 관리에서 제외됨 / Node status = ready -&gt; SchedulingDisabled )  ansible-playbook -i inventory/cluster/inventory.ini –v -b remove-node.yml    # inventory.ini 기준으로 중지  ansible-playbook -i inventory/cluster/inventory.ini –v -b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-b upgrade-cluster.yml -e {option}={version}    Cluster etcd, control-plane 손상시 복구  ansible-playbook -i inventory/cluster/inventory.ini –v -b recover-control-plane.yml    Cluster Node 초기화 및 삭제  ansible-playbook -i inventory/cluster/inventory.ini –v -b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 Kubernetes Pod 및 Service NodePort 생성으로도 가능 -&gt; image는 registry동일 )  yum -y install docker    # docker가 설치되어있으면 생략  docker pull registry    # docker registry image pull  docker run --name registry -d -p 5000:5000 -v /localPath:/var/lib/registry/docker/registry/v2 registry    # port는 변경가능  docker ps    # registry process 확인 / {Server IP}:{Port}/{image name}:{version} 로 Registry에 image push    Containerd insecure-registries 수정 ( https 통신이면 생략 )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113</cp:revision>
  <dcterms:created xsi:type="dcterms:W3CDTF">2022-06-24T05:23:11Z</dcterms:created>
  <dcterms:modified xsi:type="dcterms:W3CDTF">2022-07-20T04:54:15Z</dcterms:modified>
</cp:coreProperties>
</file>