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2022-06-28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2022-06-28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a:t>
            </a:r>
            <a:r>
              <a:rPr lang="en-US" altLang="ko-KR" sz="1000" dirty="0" err="1" smtClean="0"/>
              <a:t>docker</a:t>
            </a:r>
            <a:r>
              <a:rPr lang="en-US" altLang="ko-KR" sz="1000" dirty="0" smtClean="0"/>
              <a:t>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a:t>
            </a:r>
            <a:r>
              <a:rPr lang="en-US" altLang="ko-KR" sz="1000" dirty="0" err="1" smtClean="0"/>
              <a:t>intall</a:t>
            </a:r>
            <a:r>
              <a:rPr lang="en-US" altLang="ko-KR" sz="1000" dirty="0" smtClean="0"/>
              <a:t>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err="1"/>
              <a:t>DockerHub</a:t>
            </a:r>
            <a:r>
              <a:rPr lang="ko-KR" altLang="ko-KR" sz="1000" dirty="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&lt;image&gt;{</a:t>
            </a:r>
            <a:r>
              <a:rPr lang="en-US" altLang="ko-KR" sz="1000" dirty="0" err="1"/>
              <a:t>dockerhub</a:t>
            </a:r>
            <a:r>
              <a:rPr lang="en-US" altLang="ko-KR" sz="1000" dirty="0"/>
              <a:t> repository name}/{image name}:{version}&lt;/image&gt;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&lt;username&gt;{</a:t>
            </a:r>
            <a:r>
              <a:rPr lang="en-US" altLang="ko-KR" sz="1000" dirty="0" err="1"/>
              <a:t>dockerhub</a:t>
            </a:r>
            <a:r>
              <a:rPr lang="en-US" altLang="ko-KR" sz="1000" dirty="0"/>
              <a:t> ID}&lt;/username&gt;</a:t>
            </a:r>
            <a:br>
              <a:rPr lang="en-US" altLang="ko-KR" sz="1000" dirty="0"/>
            </a:br>
            <a:r>
              <a:rPr lang="en-US" altLang="ko-KR" sz="1000" dirty="0"/>
              <a:t>        &lt;password&gt;{</a:t>
            </a:r>
            <a:r>
              <a:rPr lang="en-US" altLang="ko-KR" sz="1000" dirty="0" err="1"/>
              <a:t>dockerhub</a:t>
            </a:r>
            <a:r>
              <a:rPr lang="en-US" altLang="ko-KR" sz="1000" dirty="0"/>
              <a:t> PASSWORD}&lt;/password&gt;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&lt;/to&gt;</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ko-KR" altLang="en-US" sz="1000" b="1" dirty="0" smtClean="0"/>
              <a:t>에 대한 </a:t>
            </a:r>
            <a:r>
              <a:rPr lang="en-US" altLang="ko-KR" sz="1000" b="1" dirty="0" smtClean="0"/>
              <a:t>release</a:t>
            </a:r>
            <a:r>
              <a:rPr lang="ko-KR" altLang="en-US" sz="1000" b="1" dirty="0" smtClean="0"/>
              <a:t> </a:t>
            </a:r>
            <a:r>
              <a:rPr lang="ko-KR" altLang="en-US" sz="1000" b="1" dirty="0" err="1" smtClean="0"/>
              <a:t>브랜치</a:t>
            </a:r>
            <a:r>
              <a:rPr lang="ko-KR" altLang="en-US" sz="1000" b="1" dirty="0" smtClean="0"/>
              <a:t> </a:t>
            </a:r>
            <a:r>
              <a:rPr lang="en-US" altLang="ko-KR" sz="1000" b="1" dirty="0" smtClean="0"/>
              <a:t>Checkout ( requirements.txt</a:t>
            </a:r>
            <a:r>
              <a:rPr lang="ko-KR" altLang="en-US" sz="1000" b="1" dirty="0" smtClean="0"/>
              <a:t>내 </a:t>
            </a:r>
            <a:r>
              <a:rPr lang="en-US" altLang="ko-KR" sz="1000" b="1" dirty="0" err="1" smtClean="0"/>
              <a:t>ansible</a:t>
            </a:r>
            <a:r>
              <a:rPr lang="en-US" altLang="ko-KR" sz="1000" b="1" dirty="0" smtClean="0"/>
              <a:t> </a:t>
            </a:r>
            <a:r>
              <a:rPr lang="en-US" altLang="ko-KR" sz="1000" b="1" dirty="0" err="1" smtClean="0"/>
              <a:t>ver</a:t>
            </a:r>
            <a:r>
              <a:rPr lang="ko-KR" altLang="en-US" sz="1000" b="1" dirty="0" smtClean="0"/>
              <a:t>확인</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git</a:t>
            </a:r>
            <a:r>
              <a:rPr lang="en-US" altLang="ko-KR" sz="1000" dirty="0" smtClean="0"/>
              <a:t> checkout –b version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b="1" dirty="0" err="1" smtClean="0"/>
              <a:t>브랜치</a:t>
            </a:r>
            <a:r>
              <a:rPr lang="ko-KR" altLang="en-US" sz="1000" b="1" dirty="0" smtClean="0"/>
              <a:t> 버전 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git</a:t>
            </a:r>
            <a:r>
              <a:rPr lang="en-US" altLang="ko-KR" sz="1000" dirty="0" smtClean="0"/>
              <a:t> status</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자동관리 설정 </a:t>
            </a:r>
            <a:r>
              <a:rPr lang="en-US" altLang="ko-KR" sz="1000" b="1" dirty="0" smtClean="0"/>
              <a:t>( Node status =</a:t>
            </a:r>
            <a:r>
              <a:rPr lang="ko-KR" altLang="en-US" sz="1000" b="1" dirty="0" smtClean="0"/>
              <a:t> </a:t>
            </a:r>
            <a:r>
              <a:rPr lang="en-US" altLang="ko-KR" sz="1000" b="1" dirty="0" err="1" smtClean="0"/>
              <a:t>SchedulingDisabled</a:t>
            </a:r>
            <a:r>
              <a:rPr lang="en-US" altLang="ko-KR" sz="1000" b="1" dirty="0" smtClean="0"/>
              <a:t> -&gt; ready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t>
            </a:r>
            <a:r>
              <a:rPr lang="en-US" altLang="ko-KR" sz="1000" dirty="0" err="1" smtClean="0"/>
              <a:t>uncordon</a:t>
            </a:r>
            <a:r>
              <a:rPr lang="en-US" altLang="ko-KR" sz="1000" dirty="0" smtClean="0"/>
              <a:t>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5580</TotalTime>
  <Words>123</Words>
  <Application>Microsoft Office PowerPoint</Application>
  <PresentationFormat>와이드스크린</PresentationFormat>
  <Paragraphs>63</Paragraphs>
  <Slides>29</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29</vt:i4>
      </vt:variant>
    </vt:vector>
  </HeadingPairs>
  <TitlesOfParts>
    <vt:vector size="32"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Git 설치 ( git 설치가 되어있으면 생략 )  yum –y install git</vt:lpstr>
      <vt:lpstr>Kubespray 설치  git clone https://github.com/kubernetes-sigs/kubespray  cd kubespray    # kubespray Dir 에서 작업하기 때문에 이동필수    python3 ver이 지원하는 ansible ver에 대한 release 브랜치 Checkout ( requirements.txt내 ansible ver확인 )  git checkout –b version    브랜치 버전 확인  git status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Clustering Test  ansible all –i inventory/cluster/inventory.ini –m ping    Cluster 배포 및 실행 ( root권한 필수 및 memory는 2GB이상. 대략 20분 소요 )  ansible-playbook –i inventory/cluster/inventory.ini –b –v --flush-cache cluster.yml    Cluster Node 추가 및 재실행  ansible-playbook –i inventory/cluster/inventory.ini –b –v scale.yml    # inventory.ini 기준으로 재실행  ansible-playbook –i inventory/cluster/inventory.ini –b –v scale.yml --limit=node1    # node1만 추가 및 재실행    Cluster Node 중지 ( Node가 중지되면 kube-scheduler의 관리에서 제외됨 / Node status = ready -&gt; SchedulingDisabled )  ansible-playbook –i inventory/cluster/inventory.ini –b –v remove-node.yml    # inventory.ini 기준으로 중지  ansible-playbook –i inventory/cluster/inventory.ini –b –v remove-node.yml –e “node=node1,node2”    # node1, node2만 중지    Cluster Node 수동관리 설정 ( Node status = ready -&gt; SchedulingDisabled )  kubectl cordon {node name}    Cluster Node 자동관리 설정 ( Node status = SchedulingDisabled -&gt; ready )  kubectl uncordon {node name}</vt:lpstr>
      <vt:lpstr>Cluster Node 업그레이드 ( https://github.com/kubernetes-sigs/kubespray/blob/master/docs/upgrades.md )  ansible-playbook –i inventory/cluster/inventory.ini –b –v upgrade-cluster.yml –e {option}={version}    Cluster etcd, control-plane 손상시 복구  ansible-playbook –i inventory/cluster/inventory.ini –b –v recover-control-plane.yml    Cluster Node 초기화 및 삭제  ansible-playbook –i inventory/cluster/inventory.ini –b –v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docker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DockerHub에 Push  &lt;plugin&gt;   &lt;groupId&gt;com.google.cloud.tools&lt;/groupId&gt;   &lt;artifactId&gt;jib-maven-plugin&lt;/artifactId&gt;   &lt;version&gt;3.2.1&lt;/version&gt;   &lt;configuration&gt;     &lt;to&gt;       &lt;image&gt;{dockerhub repository name}/{image name}:{version}&lt;/image&gt;       &lt;auth&gt;         &lt;username&gt;{dockerhub ID}&lt;/username&gt;         &lt;password&gt;{dockerhub PASSWORD}&lt;/password&gt;       &lt;/auth&gt;     &lt;/to&gt;   &lt;/configuration&gt;   &lt;executions&gt;     &lt;execution&gt;       &lt;phase&gt;package&lt;/phase&gt;       &lt;goals&gt;         &lt;goal&gt;build&lt;/goal&gt;       &lt;/goals&gt;     &lt;/execution&gt;   &lt;/executions&gt; &lt;/plugin&gt;  그 외 설정들은 가이드 참고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66</cp:revision>
  <dcterms:created xsi:type="dcterms:W3CDTF">2022-06-24T05:23:11Z</dcterms:created>
  <dcterms:modified xsi:type="dcterms:W3CDTF">2022-06-28T05:45:15Z</dcterms:modified>
</cp:coreProperties>
</file>