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3F64-1D8B-4051-9BDB-D0947F39D013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3720-B827-4A1C-96F3-5F55D003E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브로드 </a:t>
            </a:r>
            <a:r>
              <a:rPr lang="ko-KR" altLang="en-US" dirty="0" err="1"/>
              <a:t>캐스팅하는걸</a:t>
            </a:r>
            <a:r>
              <a:rPr lang="ko-KR" altLang="en-US" dirty="0"/>
              <a:t> 설명하면서 </a:t>
            </a:r>
            <a:r>
              <a:rPr lang="en-US" altLang="ko-KR" dirty="0"/>
              <a:t>rename</a:t>
            </a:r>
            <a:r>
              <a:rPr lang="ko-KR" altLang="en-US" dirty="0"/>
              <a:t>도 설명해버리기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3720-B827-4A1C-96F3-5F55D003E5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9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B4578-11CB-CA08-FFDD-4353DFF9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5018B-3F16-2A14-F0B3-93536B0A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1D46A-ED2D-D7DF-FD94-C4D8C89A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18828-3F03-4C01-B126-7917B3D7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3EA3-A416-3B2F-F215-2264C400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4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5D2-6395-D046-9B95-8C8C0BD7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E3307-CBE8-DCDF-0593-D4714AF17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12A1A-03D6-8049-B057-A080FDAA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A0053-3D07-9211-108A-B7542148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AA61F-10E9-15C1-F562-5E13A520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7507E-4FF1-0DDD-0742-3B3D16A8E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0F305-0C19-5680-85CA-DB8A1246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10817-0AAB-0CF8-884F-D4828C68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BF9B8-1C66-26C3-2E09-A050588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E7C82-43C5-FE18-F93B-6565655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3B2CE-A02B-73C0-5F93-8703348D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52C2D-45C7-B9B2-2848-55B0BE22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8ABA9-598A-B3D4-4F7F-AC98910F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78E40-0998-B4E1-8139-AA94E8B5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04BAA-94A9-2163-792D-DF24B98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CA9D-AE66-2B6D-B810-CB1DDDB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3A651-8658-CA5D-C381-D06D4B23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FED9-FD82-8846-E521-CD264B85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B62BD-13E3-363D-7724-AFAE1FD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B2382-7231-A1D8-C599-14F0CC48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EFBAF-A8E3-358F-1249-2385C304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961F7-7BBF-6866-3C92-208D95B7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6472E-3857-2A1D-CE6E-89FFD0D4B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987B6-B5F6-E797-A969-049877E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E7D3C-CD73-C6CE-3B59-EE0FDB1E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FC2D8-7304-8F42-574C-AFA90F99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C597B-CA61-133E-D243-2314C575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4122C-5483-4DDF-92A8-99DFBC34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A8297-E82E-CE65-1DD3-3851C5D7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EF8512-CCAA-2CDC-6253-19F79A11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3B8E18-11E0-3826-D196-11198B40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1DE373-767B-FC2D-C9CF-25E98BDC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A4CC9-084D-C6EA-72CC-BD1EC2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8BACF9-0460-5685-6D06-E35EFE8C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1113-8F19-E9EF-0C88-F343952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C24AA8-4193-624A-9747-4E68FEB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A7E5B-C956-8555-5954-7112CF0E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8F0AC-46FE-2C1A-04E4-10C4941F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840895-6985-0E04-82DA-0FD9D91A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E03E6-2EF0-DDC0-D57F-61A05E1C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7B37E-0901-7649-71C0-42FF701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C329B-7BDE-9817-C34E-85612DF8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BDF97-0589-0F08-7C58-7E9F8960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0B892-D099-CAE9-AC0A-A200C2AF9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8D0D8-00E8-EF9B-5B69-B258EB21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E15E3-1B7D-4A67-D299-D352AF20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C6D16-D7B5-4A0E-0866-280C0049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7F2E2-C903-8571-F342-1493A4C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19AC4-3E53-A60D-940E-245AFC8C9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7A9CF-A287-018D-46E2-10B37AD1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94D3E-F852-94C2-FEDD-C5AFD614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C0536-9CD2-80D7-6E0C-651F1AA2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FE63D-63A7-F716-59F4-DB80E9EF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CC1E3F-DA17-D6B1-146D-C195C9B0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438E0-4A3F-272E-C2BC-EB2D2C53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64459-0215-8399-5A9F-EE751F1C9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99CF5-6DAC-4649-807E-BC50488D23F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C1F58-EC33-55E4-707A-4B607E75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0F0A7-ACC1-C47F-0966-3409252D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720AC-9520-41EF-BC45-788E7CCD9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D7F069-BFAD-A12E-15CD-DCE193502627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65E599-9C16-D3C9-D8EE-B0D1B7F8BB88}"/>
              </a:ext>
            </a:extLst>
          </p:cNvPr>
          <p:cNvSpPr/>
          <p:nvPr/>
        </p:nvSpPr>
        <p:spPr>
          <a:xfrm>
            <a:off x="437072" y="2178217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6869FA-67B2-0619-98E8-4C089D6AFCED}"/>
              </a:ext>
            </a:extLst>
          </p:cNvPr>
          <p:cNvSpPr/>
          <p:nvPr/>
        </p:nvSpPr>
        <p:spPr>
          <a:xfrm>
            <a:off x="715990" y="3973900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CF0106-6151-FD30-C736-196D635BED44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4F8E53-90ED-C62C-41E1-25BEA8E3BC84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F1977-1DD9-BF95-4120-18180FBF960C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2933E5-D323-B0E2-61FB-CF0CEED2831B}"/>
              </a:ext>
            </a:extLst>
          </p:cNvPr>
          <p:cNvSpPr/>
          <p:nvPr/>
        </p:nvSpPr>
        <p:spPr>
          <a:xfrm>
            <a:off x="10087873" y="3973899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60BB11-2B58-8471-CBF9-94932C6E0586}"/>
              </a:ext>
            </a:extLst>
          </p:cNvPr>
          <p:cNvSpPr/>
          <p:nvPr/>
        </p:nvSpPr>
        <p:spPr>
          <a:xfrm>
            <a:off x="10328694" y="2178217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5FBDC7-AFDC-1FC6-AF2A-64A7E47B7104}"/>
              </a:ext>
            </a:extLst>
          </p:cNvPr>
          <p:cNvSpPr/>
          <p:nvPr/>
        </p:nvSpPr>
        <p:spPr>
          <a:xfrm>
            <a:off x="10512724" y="382534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1A528B-900C-12AD-3258-FBD187BAB45C}"/>
              </a:ext>
            </a:extLst>
          </p:cNvPr>
          <p:cNvSpPr/>
          <p:nvPr/>
        </p:nvSpPr>
        <p:spPr>
          <a:xfrm>
            <a:off x="178279" y="382534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7D00-5EF0-8785-C937-2BA076D607BD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FBF4E9-A586-9BA2-4072-B5E52E7FAFE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1731034" y="1130060"/>
            <a:ext cx="151824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55B4F5-0DCB-D3C7-A6A0-00F05812D9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89827" y="1495245"/>
            <a:ext cx="1259456" cy="1430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66454A-5393-BBD4-498F-F17C6968D5C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8745" y="1949570"/>
            <a:ext cx="1710908" cy="2771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A585AA-A9E8-8A17-027A-91D8FD852FE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338421" y="1949570"/>
            <a:ext cx="1722409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AE8D347-4AC1-4845-62B4-235CC1C890D7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5237670" y="1949570"/>
            <a:ext cx="789319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605975-F0BE-F250-7E6A-76EDAEFF5F03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D92FFF0-591A-1318-596E-26C3F29D8AD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113197" y="1949570"/>
            <a:ext cx="1875527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D7A944-17FB-5395-2077-8624D66324D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482642" y="1949570"/>
            <a:ext cx="1605231" cy="277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BB3C6B-0610-9A90-5FF8-9794DEF9DC0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804694" y="1495245"/>
            <a:ext cx="1524000" cy="1430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394980C-2631-F76F-DD66-EB53B32D2776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8804694" y="1130060"/>
            <a:ext cx="170803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20A04-F039-FECB-AA27-35F38661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96BE-7177-B16B-CED5-C45AAD911BDE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서버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9B2815-E473-29B7-37A6-00DED177A7FD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D17B79-7CA4-4EA4-6406-E150368E5285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5A2E32-F0A5-5A00-C9F2-A665E3DC6DB8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AB587C-A072-1D8D-BD51-8EB8051A301C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5193CB-A0B3-9C9A-4F71-0DD6C9432B23}"/>
              </a:ext>
            </a:extLst>
          </p:cNvPr>
          <p:cNvCxnSpPr>
            <a:cxnSpLocks/>
          </p:cNvCxnSpPr>
          <p:nvPr/>
        </p:nvCxnSpPr>
        <p:spPr>
          <a:xfrm flipV="1">
            <a:off x="3338421" y="1949570"/>
            <a:ext cx="268856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31163FB-CEA2-83A7-4DE6-5C8C6E0552F9}"/>
              </a:ext>
            </a:extLst>
          </p:cNvPr>
          <p:cNvCxnSpPr>
            <a:cxnSpLocks/>
          </p:cNvCxnSpPr>
          <p:nvPr/>
        </p:nvCxnSpPr>
        <p:spPr>
          <a:xfrm flipV="1">
            <a:off x="5237670" y="1949570"/>
            <a:ext cx="789319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B1C6EF-59C1-6A37-D3FD-94F48699FC14}"/>
              </a:ext>
            </a:extLst>
          </p:cNvPr>
          <p:cNvCxnSpPr>
            <a:cxnSpLocks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E02CC3-872F-A55B-467B-5F9C57CF4ACC}"/>
              </a:ext>
            </a:extLst>
          </p:cNvPr>
          <p:cNvCxnSpPr>
            <a:cxnSpLocks/>
          </p:cNvCxnSpPr>
          <p:nvPr/>
        </p:nvCxnSpPr>
        <p:spPr>
          <a:xfrm flipH="1" flipV="1">
            <a:off x="6026989" y="1949570"/>
            <a:ext cx="2961735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4EB08-C15F-5877-9982-C5F811522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0D57B8-18E5-6A2F-A53A-977F93409A2A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616F-D9BC-B33F-0528-6581C3797E13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91C089-FD2D-06F7-BEC5-EBD65F24B0D5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3B68B0-262A-48F0-1E4F-187CA4D9D2F7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6F3ED6-E992-1BA9-2101-2D6770717314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78674D2-F6AC-E9FB-B56A-D4C6950E44BD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F1A505-220C-DE83-B28B-A86EF6B09EEE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9CEC0D-6AEF-0B96-E28F-CBF4A3B0D0B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20B27F-52D5-03B4-9519-D33F579191C9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34305D-6E95-9510-8145-83B64D1EFFA9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9B3CF2-4437-7BDB-BE24-2F47C8F3E137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A95B15-52D9-0FDA-D1A6-9DF6E730AA2E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7D15-9375-6E2B-E79C-288C9C8B311D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0086B9-5E43-F494-FFA6-5C77CD0C62AC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9CFFDC-581F-7D8E-C242-8439408A56D4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34FE6-D133-071C-5845-4F554D796AB8}"/>
              </a:ext>
            </a:extLst>
          </p:cNvPr>
          <p:cNvSpPr/>
          <p:nvPr/>
        </p:nvSpPr>
        <p:spPr>
          <a:xfrm>
            <a:off x="2668438" y="4471356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8C936B-3313-0D99-ABA1-7264623A8B11}"/>
              </a:ext>
            </a:extLst>
          </p:cNvPr>
          <p:cNvSpPr/>
          <p:nvPr/>
        </p:nvSpPr>
        <p:spPr>
          <a:xfrm>
            <a:off x="4838696" y="1656272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11888A-6615-720E-C49B-87CF944700D2}"/>
              </a:ext>
            </a:extLst>
          </p:cNvPr>
          <p:cNvSpPr/>
          <p:nvPr/>
        </p:nvSpPr>
        <p:spPr>
          <a:xfrm>
            <a:off x="5559407" y="1630392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DEE14-271A-759E-3A64-A989CF1C2528}"/>
              </a:ext>
            </a:extLst>
          </p:cNvPr>
          <p:cNvSpPr/>
          <p:nvPr/>
        </p:nvSpPr>
        <p:spPr>
          <a:xfrm>
            <a:off x="5263554" y="1636141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0745B-3696-1130-BBB3-549024F91BC8}"/>
              </a:ext>
            </a:extLst>
          </p:cNvPr>
          <p:cNvSpPr txBox="1"/>
          <p:nvPr/>
        </p:nvSpPr>
        <p:spPr>
          <a:xfrm>
            <a:off x="222639" y="2632829"/>
            <a:ext cx="7065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conn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group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conn</a:t>
            </a:r>
            <a:r>
              <a:rPr lang="ko-KR" altLang="en-US" dirty="0"/>
              <a:t> != </a:t>
            </a:r>
            <a:r>
              <a:rPr lang="ko-KR" altLang="en-US" dirty="0" err="1"/>
              <a:t>message</a:t>
            </a:r>
            <a:r>
              <a:rPr lang="ko-KR" altLang="en-US" dirty="0"/>
              <a:t>[1]: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conn.send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"{</a:t>
            </a:r>
            <a:r>
              <a:rPr lang="ko-KR" altLang="en-US" dirty="0" err="1"/>
              <a:t>sender_nickname</a:t>
            </a:r>
            <a:r>
              <a:rPr lang="ko-KR" altLang="en-US" dirty="0"/>
              <a:t>} &gt;&gt; {</a:t>
            </a:r>
            <a:r>
              <a:rPr lang="ko-KR" altLang="en-US" dirty="0" err="1"/>
              <a:t>message</a:t>
            </a:r>
            <a:r>
              <a:rPr lang="ko-KR" altLang="en-US" dirty="0"/>
              <a:t>[0]}".</a:t>
            </a:r>
            <a:r>
              <a:rPr lang="ko-KR" altLang="en-US" dirty="0" err="1"/>
              <a:t>encode</a:t>
            </a:r>
            <a:r>
              <a:rPr lang="ko-KR" altLang="en-US" dirty="0"/>
              <a:t>())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CBA5780-6B48-BE4D-5A9E-D3A72097095B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chemeClr val="tx1"/>
                </a:solidFill>
              </a:rPr>
              <a:t>일반 채팅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BA607-755A-A770-4E8E-A712AE1EFEB2}"/>
              </a:ext>
            </a:extLst>
          </p:cNvPr>
          <p:cNvSpPr txBox="1"/>
          <p:nvPr/>
        </p:nvSpPr>
        <p:spPr>
          <a:xfrm>
            <a:off x="8929397" y="1007558"/>
            <a:ext cx="3312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send_queue.put</a:t>
            </a:r>
            <a:r>
              <a:rPr lang="ko-KR" altLang="en-US" dirty="0"/>
              <a:t>([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conn</a:t>
            </a:r>
            <a:r>
              <a:rPr lang="ko-KR" altLang="en-US" dirty="0"/>
              <a:t>])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9E2F2C-49E3-3C60-A23C-A86554942773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8270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10534 -0.45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0131 0.4759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379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12122 0.486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432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25091 0.4912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9" grpId="0" animBg="1"/>
      <p:bldP spid="20" grpId="0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A5C6-30EB-10CE-8212-9A7EFEA4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64C42-4DF2-9E6B-8E00-A65AB763B49C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B7D874-6215-B2B8-9EE9-9995B722D128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72524-43B0-BB06-3F58-0EB605478A1B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F23B5-9236-2338-38D6-2902C7189FA5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1391D3-3BA4-A70C-81AE-93E97F94B47D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28002FE-7DCD-FB62-D4EF-8E82611267FA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4957894-63AE-16D4-2461-E840E50531FC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78240-7EF0-5674-87D0-67DD45CB6A7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6FF952-BDEA-7DB2-0C6F-2E3F39F4BDA8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4EFC1-C691-B0B2-80C4-CC83F396F34D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C8CAC-F29C-72E9-38AA-C8F118C9C0DD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D59841-96BD-26C4-035C-9243CADAA8DD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B5BE2-1644-4C16-E6F4-F845BF94A5A2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D25EC-F4EC-A376-6059-D2E5E0A30283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101725-3DBA-B92F-8EBC-70231DFA15F1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2843A0-1355-56A9-3ADC-A987E7AD92A5}"/>
              </a:ext>
            </a:extLst>
          </p:cNvPr>
          <p:cNvSpPr/>
          <p:nvPr/>
        </p:nvSpPr>
        <p:spPr>
          <a:xfrm>
            <a:off x="4006339" y="4551869"/>
            <a:ext cx="242609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/whisper </a:t>
            </a:r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2 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02C395-7814-3B70-E4FF-1A94E96E9039}"/>
              </a:ext>
            </a:extLst>
          </p:cNvPr>
          <p:cNvSpPr/>
          <p:nvPr/>
        </p:nvSpPr>
        <p:spPr>
          <a:xfrm>
            <a:off x="5313538" y="1380225"/>
            <a:ext cx="966579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9A7F84-7742-C43F-E861-C582A1A3F99C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/whisper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D6F0E-5CCF-6B5C-F075-A678B9E6C2F0}"/>
              </a:ext>
            </a:extLst>
          </p:cNvPr>
          <p:cNvSpPr txBox="1"/>
          <p:nvPr/>
        </p:nvSpPr>
        <p:spPr>
          <a:xfrm>
            <a:off x="62901" y="2155973"/>
            <a:ext cx="774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send_queue.put</a:t>
            </a:r>
            <a:r>
              <a:rPr lang="ko-KR" altLang="en-US" dirty="0"/>
              <a:t>(("WHISPER", </a:t>
            </a:r>
            <a:r>
              <a:rPr lang="ko-KR" altLang="en-US" dirty="0" err="1"/>
              <a:t>conn</a:t>
            </a:r>
            <a:r>
              <a:rPr lang="ko-KR" altLang="en-US" dirty="0"/>
              <a:t>, </a:t>
            </a:r>
            <a:r>
              <a:rPr lang="ko-KR" altLang="en-US" dirty="0" err="1"/>
              <a:t>target_nickname</a:t>
            </a:r>
            <a:r>
              <a:rPr lang="ko-KR" altLang="en-US" dirty="0"/>
              <a:t>, </a:t>
            </a:r>
            <a:r>
              <a:rPr lang="ko-KR" altLang="en-US" dirty="0" err="1"/>
              <a:t>whisper_message</a:t>
            </a:r>
            <a:r>
              <a:rPr lang="ko-KR" altLang="en-US" dirty="0"/>
              <a:t>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C99FD-9404-B8AD-FBB0-0FC88716EB6B}"/>
              </a:ext>
            </a:extLst>
          </p:cNvPr>
          <p:cNvSpPr txBox="1"/>
          <p:nvPr/>
        </p:nvSpPr>
        <p:spPr>
          <a:xfrm>
            <a:off x="37386" y="2651825"/>
            <a:ext cx="404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("WHISPER", </a:t>
            </a:r>
            <a:r>
              <a:rPr lang="ko-KR" altLang="en-US" dirty="0" err="1"/>
              <a:t>conn</a:t>
            </a:r>
            <a:r>
              <a:rPr lang="ko-KR" altLang="en-US" dirty="0"/>
              <a:t>, “익명</a:t>
            </a:r>
            <a:r>
              <a:rPr lang="en-US" altLang="ko-KR" dirty="0"/>
              <a:t>2</a:t>
            </a:r>
            <a:r>
              <a:rPr lang="ko-KR" altLang="en-US" dirty="0"/>
              <a:t>＂, ＂안녕")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BDFE3F1-D10D-1960-413C-631AC4E096B1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805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4726 -0.4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10807 0.52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81B-EA67-345D-AF95-8DD741FFD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4EF0C-9417-46BC-4F5F-BB7BE4E8A498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70887-1D20-289C-F3C6-D7120D34E795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067467-6589-19BF-84A4-4799555DDA66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074B8-DFF6-AD52-1631-61BA5C73DC06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3C3D8-9F0F-3544-5BBA-7DA2DA8CB70A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81681C-A526-06FB-91DF-91F3044ED6D6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749ED54-7C95-74F6-475F-4196BC1AEA9D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B30C61-8A85-3787-B644-89DFAA0EFD7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8126E2-B52D-EB57-F43F-6E5D66D45D9C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20AD9-D018-CF75-9D4F-39101657F14D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58BF9-C2BB-B207-5D32-F520F1486C68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BC0A71-2EE8-DB89-6C11-5DA8A4FF457F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67AE56-C48A-CBAD-84E1-7ED28EDBDBF4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C0244-5D08-80EF-E129-8D612380C00D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FFA279-FACB-3273-E836-5B73CBF7B782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9F7C16-018B-C99B-C7F6-97524A19AA2F}"/>
              </a:ext>
            </a:extLst>
          </p:cNvPr>
          <p:cNvSpPr/>
          <p:nvPr/>
        </p:nvSpPr>
        <p:spPr>
          <a:xfrm>
            <a:off x="2624897" y="4471356"/>
            <a:ext cx="139349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/kick </a:t>
            </a:r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C483CA-0D95-D012-C817-0C350839F1B0}"/>
              </a:ext>
            </a:extLst>
          </p:cNvPr>
          <p:cNvSpPr/>
          <p:nvPr/>
        </p:nvSpPr>
        <p:spPr>
          <a:xfrm>
            <a:off x="4397825" y="1420483"/>
            <a:ext cx="13703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강퇴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CC91A4-0B2D-77AD-90A5-CE69FAF7297C}"/>
              </a:ext>
            </a:extLst>
          </p:cNvPr>
          <p:cNvSpPr/>
          <p:nvPr/>
        </p:nvSpPr>
        <p:spPr>
          <a:xfrm>
            <a:off x="4702007" y="1420483"/>
            <a:ext cx="13703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강퇴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A6B15-1B80-8FF8-91E6-58639BF83EB4}"/>
              </a:ext>
            </a:extLst>
          </p:cNvPr>
          <p:cNvSpPr/>
          <p:nvPr/>
        </p:nvSpPr>
        <p:spPr>
          <a:xfrm>
            <a:off x="5939262" y="1420483"/>
            <a:ext cx="13703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강퇴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83C312-5EC4-7E4C-B78F-C923F097983E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/kick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4F361-4C66-9E1B-DB40-376334F4F1E3}"/>
              </a:ext>
            </a:extLst>
          </p:cNvPr>
          <p:cNvSpPr txBox="1"/>
          <p:nvPr/>
        </p:nvSpPr>
        <p:spPr>
          <a:xfrm>
            <a:off x="130629" y="2386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send_queue.put</a:t>
            </a:r>
            <a:r>
              <a:rPr lang="ko-KR" altLang="en-US" dirty="0"/>
              <a:t>(("KICK", </a:t>
            </a:r>
            <a:r>
              <a:rPr lang="ko-KR" altLang="en-US" dirty="0" err="1"/>
              <a:t>conn</a:t>
            </a:r>
            <a:r>
              <a:rPr lang="ko-KR" altLang="en-US" dirty="0"/>
              <a:t>, </a:t>
            </a:r>
            <a:r>
              <a:rPr lang="ko-KR" altLang="en-US" dirty="0" err="1"/>
              <a:t>target_nickname</a:t>
            </a:r>
            <a:r>
              <a:rPr lang="ko-KR" altLang="en-US" dirty="0"/>
              <a:t>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6BC49-4611-6D9D-F304-205743995688}"/>
              </a:ext>
            </a:extLst>
          </p:cNvPr>
          <p:cNvSpPr txBox="1"/>
          <p:nvPr/>
        </p:nvSpPr>
        <p:spPr>
          <a:xfrm>
            <a:off x="317242" y="3111588"/>
            <a:ext cx="271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("KICK", </a:t>
            </a:r>
            <a:r>
              <a:rPr lang="ko-KR" altLang="en-US" dirty="0" err="1"/>
              <a:t>conn</a:t>
            </a:r>
            <a:r>
              <a:rPr lang="ko-KR" altLang="en-US" dirty="0"/>
              <a:t>, "익명</a:t>
            </a:r>
            <a:r>
              <a:rPr lang="en-US" altLang="ko-KR" dirty="0"/>
              <a:t>3</a:t>
            </a:r>
            <a:r>
              <a:rPr lang="ko-KR" altLang="en-US" dirty="0"/>
              <a:t>")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1C7C64-6F88-E7E5-FC20-CBCCAC777649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8591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10599 -0.435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13542 0.5233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2615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0625 0.528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63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4128 0.5178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2" grpId="0"/>
      <p:bldP spid="12" grpId="1"/>
      <p:bldP spid="12" grpId="2"/>
      <p:bldP spid="13" grpId="0"/>
      <p:bldP spid="13" grpId="1"/>
      <p:bldP spid="13" grpId="2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AD15F-8327-A4F8-CE82-1579D6F51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F122E5-677F-28BA-7C39-6B6D97C0CFB6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72AC5-7B70-C3E1-EC4A-7062A461FF07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A336D8-FD50-900B-1C74-6BA94E2BE3FB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9F35D4-AB4B-4E4F-443E-E6E88E350EC0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4964F7-3495-D706-B351-3A58C9681495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9C6316A-7D44-6F82-1D6B-04D54E0FC163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F15929-B37D-EAC4-1634-B3A37E74CB5C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EFC4EB-0321-AEBB-D72B-68E7D09B48CB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59D968-76FA-72A9-02C5-5598B7A7A6B1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4FDC54-E1AD-CEB0-97C2-42F0D803FA3A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D9E96-A776-CD37-2F9A-959616842EFF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1CD09-7EC2-95A1-07FB-C0851DB9E5AB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2F2C6-2DD3-BF64-AE13-6B58A8AA995A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E90C8B-7A6D-3143-6345-FBD28348D490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E3EC2-E756-A04F-EF80-B94F05F150FF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C8ECB1-C9BB-AF53-B2CD-81FB2E05339E}"/>
              </a:ext>
            </a:extLst>
          </p:cNvPr>
          <p:cNvSpPr/>
          <p:nvPr/>
        </p:nvSpPr>
        <p:spPr>
          <a:xfrm>
            <a:off x="2010303" y="4500111"/>
            <a:ext cx="265623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/schedule </a:t>
            </a:r>
            <a:r>
              <a:rPr lang="en-US" altLang="ko-KR">
                <a:solidFill>
                  <a:srgbClr val="FF0000"/>
                </a:solidFill>
              </a:rPr>
              <a:t>10:30 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7D84B-FB2D-626D-4006-97F4A30C0DA3}"/>
              </a:ext>
            </a:extLst>
          </p:cNvPr>
          <p:cNvSpPr/>
          <p:nvPr/>
        </p:nvSpPr>
        <p:spPr>
          <a:xfrm>
            <a:off x="6097752" y="1420483"/>
            <a:ext cx="74012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23C3DA-F84E-059F-A6F6-DA6A430CBC85}"/>
              </a:ext>
            </a:extLst>
          </p:cNvPr>
          <p:cNvSpPr/>
          <p:nvPr/>
        </p:nvSpPr>
        <p:spPr>
          <a:xfrm>
            <a:off x="6837872" y="1420483"/>
            <a:ext cx="74012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78FCEA-490F-01FE-6177-EC5B7DB6A6A1}"/>
              </a:ext>
            </a:extLst>
          </p:cNvPr>
          <p:cNvSpPr/>
          <p:nvPr/>
        </p:nvSpPr>
        <p:spPr>
          <a:xfrm>
            <a:off x="7658966" y="1420483"/>
            <a:ext cx="740120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E466F-4968-7ADA-30A9-A13A6642C532}"/>
              </a:ext>
            </a:extLst>
          </p:cNvPr>
          <p:cNvSpPr/>
          <p:nvPr/>
        </p:nvSpPr>
        <p:spPr>
          <a:xfrm>
            <a:off x="6861269" y="941862"/>
            <a:ext cx="878527" cy="39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10:30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E15EE-F5C3-6D6C-16D7-00610387EE5D}"/>
              </a:ext>
            </a:extLst>
          </p:cNvPr>
          <p:cNvSpPr txBox="1"/>
          <p:nvPr/>
        </p:nvSpPr>
        <p:spPr>
          <a:xfrm>
            <a:off x="8804694" y="970636"/>
            <a:ext cx="3166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쓰레드</a:t>
            </a:r>
            <a:endParaRPr lang="en-US" altLang="ko-KR" dirty="0"/>
          </a:p>
          <a:p>
            <a:r>
              <a:rPr lang="en-US" altLang="ko-KR" dirty="0" err="1"/>
              <a:t>handle_scheduled_messages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A8B83F-8CD3-25B6-1981-C93C6F15F9C4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/schedule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A96E11-9881-C735-AD00-1AD0E2E22D2F}"/>
              </a:ext>
            </a:extLst>
          </p:cNvPr>
          <p:cNvSpPr/>
          <p:nvPr/>
        </p:nvSpPr>
        <p:spPr>
          <a:xfrm>
            <a:off x="317242" y="1205961"/>
            <a:ext cx="2442897" cy="6860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schedule_queue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565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022E-16 L 0.10599 -0.4356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-0.10938 0.5104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2550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769 0.517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2588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7969 0.5215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7" grpId="0"/>
      <p:bldP spid="17" grpId="1"/>
      <p:bldP spid="17" grpId="2"/>
      <p:bldP spid="18" grpId="0"/>
      <p:bldP spid="18" grpId="1"/>
      <p:bldP spid="18" grpId="2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D222-04EA-5528-F7E3-601B8C2C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34A090-5133-1EC9-CA97-972ED4190D61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7B7C3-F9C3-0F25-0F42-C9D0ED308A7B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76E99-DD5D-5B01-139B-E77976809283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1C5ABD-69F5-1E5D-05F2-7DD6E1BFF6A8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A4BE9-CE2A-3EE9-B059-721480B2E5D4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C1E38C8-EAE5-B985-17FB-F662BFDCC98F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9B7CA3-2099-7BDE-BC63-DD99322B0732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845F0-768C-65D9-1289-62E03926BA2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D6945D-20F3-80A7-E714-254721E2A20B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09665A-1AC5-198F-99DC-6A7893442A16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B529C9-AB1F-64F7-12A5-3957381A8B84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FD37E-2670-EAA3-D816-900636A08115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B89BF-82AE-023D-E747-C06F423AF426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F1566F-85E7-7850-107A-C9893E045DE4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87E50-70FB-E905-2848-F176FC08F40B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2880B5-3D85-D7F4-A6AE-BF43EC46D0B0}"/>
              </a:ext>
            </a:extLst>
          </p:cNvPr>
          <p:cNvSpPr/>
          <p:nvPr/>
        </p:nvSpPr>
        <p:spPr>
          <a:xfrm>
            <a:off x="2668438" y="4471356"/>
            <a:ext cx="74187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/user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628445-7866-E3A3-7AB3-9DABF1C15A68}"/>
              </a:ext>
            </a:extLst>
          </p:cNvPr>
          <p:cNvSpPr/>
          <p:nvPr/>
        </p:nvSpPr>
        <p:spPr>
          <a:xfrm>
            <a:off x="5313538" y="1339970"/>
            <a:ext cx="966579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userlist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54C-8DCC-A276-4A36-B6AD3C45EFAD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/user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D98BC9-46DF-30CA-6029-A3C46E1585A5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  <a:r>
              <a:rPr lang="en-US" altLang="ko-KR" sz="2000" b="1" dirty="0">
                <a:solidFill>
                  <a:schemeClr val="tx1"/>
                </a:solidFill>
              </a:rPr>
              <a:t>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18919 -0.459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-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18099 0.46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2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1"/>
      <p:bldP spid="22" grpId="2"/>
      <p:bldP spid="2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C640-CBD4-3B45-8FC9-C24EAA50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3CC49B-8930-B041-3229-33CAB353CB22}"/>
              </a:ext>
            </a:extLst>
          </p:cNvPr>
          <p:cNvSpPr/>
          <p:nvPr/>
        </p:nvSpPr>
        <p:spPr>
          <a:xfrm>
            <a:off x="3249283" y="310551"/>
            <a:ext cx="5555411" cy="1639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서버</a:t>
            </a:r>
            <a:endParaRPr lang="en-US" altLang="ko-KR" sz="4500" b="1" dirty="0"/>
          </a:p>
          <a:p>
            <a:pPr algn="ctr"/>
            <a:endParaRPr lang="ko-KR" altLang="en-US" sz="4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C4778B-EE37-15FD-B36A-AC5D3DC3CF5D}"/>
              </a:ext>
            </a:extLst>
          </p:cNvPr>
          <p:cNvSpPr/>
          <p:nvPr/>
        </p:nvSpPr>
        <p:spPr>
          <a:xfrm>
            <a:off x="256204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E35D77-9293-3A53-A563-CCECD082BF44}"/>
              </a:ext>
            </a:extLst>
          </p:cNvPr>
          <p:cNvSpPr/>
          <p:nvPr/>
        </p:nvSpPr>
        <p:spPr>
          <a:xfrm>
            <a:off x="446129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042540-39C1-70A0-B430-C8816CE0766A}"/>
              </a:ext>
            </a:extLst>
          </p:cNvPr>
          <p:cNvSpPr/>
          <p:nvPr/>
        </p:nvSpPr>
        <p:spPr>
          <a:xfrm>
            <a:off x="8212346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ECFF83-A03C-21CE-3C67-F7219E235120}"/>
              </a:ext>
            </a:extLst>
          </p:cNvPr>
          <p:cNvSpPr/>
          <p:nvPr/>
        </p:nvSpPr>
        <p:spPr>
          <a:xfrm>
            <a:off x="6336819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B4162AD-9796-ABC3-1A49-2367845CB012}"/>
              </a:ext>
            </a:extLst>
          </p:cNvPr>
          <p:cNvCxnSpPr>
            <a:cxnSpLocks/>
          </p:cNvCxnSpPr>
          <p:nvPr/>
        </p:nvCxnSpPr>
        <p:spPr>
          <a:xfrm flipV="1">
            <a:off x="3338421" y="1892060"/>
            <a:ext cx="1194761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BE1449-7FD5-88E7-875F-4D1256EDCB1B}"/>
              </a:ext>
            </a:extLst>
          </p:cNvPr>
          <p:cNvCxnSpPr>
            <a:cxnSpLocks/>
          </p:cNvCxnSpPr>
          <p:nvPr/>
        </p:nvCxnSpPr>
        <p:spPr>
          <a:xfrm flipV="1">
            <a:off x="5237670" y="1892060"/>
            <a:ext cx="484523" cy="301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C0FEBB-801A-4345-12E8-4F27C6C9D931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26989" y="1949570"/>
            <a:ext cx="1086208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FC6A66-376B-7D36-B74A-E8B62CC7FF2B}"/>
              </a:ext>
            </a:extLst>
          </p:cNvPr>
          <p:cNvCxnSpPr>
            <a:cxnSpLocks/>
          </p:cNvCxnSpPr>
          <p:nvPr/>
        </p:nvCxnSpPr>
        <p:spPr>
          <a:xfrm flipH="1" flipV="1">
            <a:off x="6837872" y="1949570"/>
            <a:ext cx="2150852" cy="295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9181AB-03E1-67CC-29FE-B19AC38D20A1}"/>
              </a:ext>
            </a:extLst>
          </p:cNvPr>
          <p:cNvSpPr/>
          <p:nvPr/>
        </p:nvSpPr>
        <p:spPr>
          <a:xfrm>
            <a:off x="2562042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방장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AF7D59-D81C-F1CC-8D27-9FA0AFA83188}"/>
              </a:ext>
            </a:extLst>
          </p:cNvPr>
          <p:cNvSpPr/>
          <p:nvPr/>
        </p:nvSpPr>
        <p:spPr>
          <a:xfrm>
            <a:off x="4461291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FFDB4-31C6-A007-813A-6F77C197D6E9}"/>
              </a:ext>
            </a:extLst>
          </p:cNvPr>
          <p:cNvSpPr/>
          <p:nvPr/>
        </p:nvSpPr>
        <p:spPr>
          <a:xfrm>
            <a:off x="6341853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FEAB3-1E8F-3F85-EDED-DEC8AAA7B4D9}"/>
              </a:ext>
            </a:extLst>
          </p:cNvPr>
          <p:cNvSpPr/>
          <p:nvPr/>
        </p:nvSpPr>
        <p:spPr>
          <a:xfrm>
            <a:off x="8199404" y="4908428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익명</a:t>
            </a:r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48588B-4F8D-DCAC-95C0-024E924B72D6}"/>
              </a:ext>
            </a:extLst>
          </p:cNvPr>
          <p:cNvSpPr/>
          <p:nvPr/>
        </p:nvSpPr>
        <p:spPr>
          <a:xfrm>
            <a:off x="3755540" y="1339968"/>
            <a:ext cx="1903389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send_queue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F33480-7123-C2A3-D1FB-52619BCA1DA4}"/>
              </a:ext>
            </a:extLst>
          </p:cNvPr>
          <p:cNvSpPr/>
          <p:nvPr/>
        </p:nvSpPr>
        <p:spPr>
          <a:xfrm>
            <a:off x="6280117" y="1339968"/>
            <a:ext cx="2306041" cy="425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schedule_queue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5A2612-2175-2BA7-5B99-AC0F7D24CD33}"/>
              </a:ext>
            </a:extLst>
          </p:cNvPr>
          <p:cNvSpPr/>
          <p:nvPr/>
        </p:nvSpPr>
        <p:spPr>
          <a:xfrm>
            <a:off x="3935801" y="4563371"/>
            <a:ext cx="2656232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/rename </a:t>
            </a:r>
            <a:r>
              <a:rPr lang="ko-KR" altLang="en-US" dirty="0">
                <a:solidFill>
                  <a:srgbClr val="FF0000"/>
                </a:solidFill>
              </a:rPr>
              <a:t>하늘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CEF282-B391-3D65-F0A5-483AC9A0E576}"/>
              </a:ext>
            </a:extLst>
          </p:cNvPr>
          <p:cNvSpPr/>
          <p:nvPr/>
        </p:nvSpPr>
        <p:spPr>
          <a:xfrm>
            <a:off x="3338421" y="1420482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닉변함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D8BE-DE2A-5478-D24D-32D1AACC39E8}"/>
              </a:ext>
            </a:extLst>
          </p:cNvPr>
          <p:cNvSpPr/>
          <p:nvPr/>
        </p:nvSpPr>
        <p:spPr>
          <a:xfrm>
            <a:off x="5351726" y="1440612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닉변함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43043B-F810-E75B-FE14-047D721CF43E}"/>
              </a:ext>
            </a:extLst>
          </p:cNvPr>
          <p:cNvSpPr/>
          <p:nvPr/>
        </p:nvSpPr>
        <p:spPr>
          <a:xfrm>
            <a:off x="6448044" y="1380225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익명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닉변함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46F128-8EA5-CC70-40C5-9A0E0510F1EE}"/>
              </a:ext>
            </a:extLst>
          </p:cNvPr>
          <p:cNvSpPr/>
          <p:nvPr/>
        </p:nvSpPr>
        <p:spPr>
          <a:xfrm>
            <a:off x="4762127" y="1416841"/>
            <a:ext cx="1970186" cy="34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닉변</a:t>
            </a:r>
            <a:r>
              <a:rPr lang="ko-KR" altLang="en-US" dirty="0">
                <a:solidFill>
                  <a:srgbClr val="FF0000"/>
                </a:solidFill>
              </a:rPr>
              <a:t> 성공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C71039-9BAA-5B4E-211B-E5D33C78B89C}"/>
              </a:ext>
            </a:extLst>
          </p:cNvPr>
          <p:cNvSpPr/>
          <p:nvPr/>
        </p:nvSpPr>
        <p:spPr>
          <a:xfrm>
            <a:off x="4456257" y="4901620"/>
            <a:ext cx="1552755" cy="14950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하늘</a:t>
            </a:r>
            <a:endParaRPr lang="ko-KR" altLang="en-US" sz="2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46964B0-9715-3ED7-4E56-6616464128CC}"/>
              </a:ext>
            </a:extLst>
          </p:cNvPr>
          <p:cNvSpPr/>
          <p:nvPr/>
        </p:nvSpPr>
        <p:spPr>
          <a:xfrm>
            <a:off x="317242" y="310551"/>
            <a:ext cx="1841240" cy="7953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/rename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7A9298-759A-B70B-C68A-F37437401B20}"/>
              </a:ext>
            </a:extLst>
          </p:cNvPr>
          <p:cNvSpPr/>
          <p:nvPr/>
        </p:nvSpPr>
        <p:spPr>
          <a:xfrm>
            <a:off x="317242" y="1205961"/>
            <a:ext cx="2442897" cy="4244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send_queue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사용</a:t>
            </a:r>
            <a:r>
              <a:rPr lang="en-US" altLang="ko-KR" sz="2000" b="1" dirty="0">
                <a:solidFill>
                  <a:schemeClr val="tx1"/>
                </a:solidFill>
              </a:rPr>
              <a:t>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2000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388 -0.4627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8425 0.45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228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0638 0.463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231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1375 0.4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2312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3971 0.458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12" grpId="0"/>
      <p:bldP spid="12" grpId="1"/>
      <p:bldP spid="12" grpId="2"/>
      <p:bldP spid="26" grpId="0"/>
      <p:bldP spid="26" grpId="1"/>
      <p:bldP spid="26" grpId="2"/>
      <p:bldP spid="27" grpId="0"/>
      <p:bldP spid="27" grpId="1"/>
      <p:bldP spid="27" grpId="2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350</Words>
  <Application>Microsoft Office PowerPoint</Application>
  <PresentationFormat>와이드스크린</PresentationFormat>
  <Paragraphs>157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 min</dc:creator>
  <cp:lastModifiedBy>ho min</cp:lastModifiedBy>
  <cp:revision>10</cp:revision>
  <dcterms:created xsi:type="dcterms:W3CDTF">2024-12-05T02:36:54Z</dcterms:created>
  <dcterms:modified xsi:type="dcterms:W3CDTF">2024-12-05T06:55:41Z</dcterms:modified>
</cp:coreProperties>
</file>