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62" r:id="rId4"/>
    <p:sldId id="260" r:id="rId5"/>
    <p:sldId id="261" r:id="rId6"/>
    <p:sldId id="259" r:id="rId7"/>
    <p:sldId id="26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693F64-1D8B-4051-9BDB-D0947F39D013}" type="datetimeFigureOut">
              <a:rPr lang="ko-KR" altLang="en-US" smtClean="0"/>
              <a:t>2024-12-05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0A3720-B827-4A1C-96F3-5F55D003E5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4973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브로드 </a:t>
            </a:r>
            <a:r>
              <a:rPr lang="ko-KR" altLang="en-US" dirty="0" err="1"/>
              <a:t>캐스팅하는걸</a:t>
            </a:r>
            <a:r>
              <a:rPr lang="ko-KR" altLang="en-US" dirty="0"/>
              <a:t> 설명하면서 </a:t>
            </a:r>
            <a:r>
              <a:rPr lang="en-US" altLang="ko-KR" dirty="0"/>
              <a:t>rename</a:t>
            </a:r>
            <a:r>
              <a:rPr lang="ko-KR" altLang="en-US" dirty="0"/>
              <a:t>도 설명해버리기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0A3720-B827-4A1C-96F3-5F55D003E5E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993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7B4578-11CB-CA08-FFDD-4353DFF9D1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F05018B-3F16-2A14-F0B3-93536B0A0E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F1D46A-ED2D-D7DF-FD94-C4D8C89AB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99CF5-6DAC-4649-807E-BC50488D23F4}" type="datetimeFigureOut">
              <a:rPr lang="ko-KR" altLang="en-US" smtClean="0"/>
              <a:t>2024-12-05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818828-3F03-4C01-B126-7917B3D7E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033EA3-A416-3B2F-F215-2264C4008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720AC-9520-41EF-BC45-788E7CCD95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045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1325D2-6395-D046-9B95-8C8C0BD7C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8E3307-CBE8-DCDF-0593-D4714AF177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712A1A-03D6-8049-B057-A080FDAAF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99CF5-6DAC-4649-807E-BC50488D23F4}" type="datetimeFigureOut">
              <a:rPr lang="ko-KR" altLang="en-US" smtClean="0"/>
              <a:t>2024-12-05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2A0053-3D07-9211-108A-B75421480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3AA61F-10E9-15C1-F562-5E13A5203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720AC-9520-41EF-BC45-788E7CCD95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945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6F7507E-4FF1-0DDD-0742-3B3D16A8E0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BD0F305-0C19-5680-85CA-DB8A124603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F10817-0AAB-0CF8-884F-D4828C687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99CF5-6DAC-4649-807E-BC50488D23F4}" type="datetimeFigureOut">
              <a:rPr lang="ko-KR" altLang="en-US" smtClean="0"/>
              <a:t>2024-12-05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ABF9B8-1C66-26C3-2E09-A050588A2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FE7C82-43C5-FE18-F93B-656565561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720AC-9520-41EF-BC45-788E7CCD95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487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23B2CE-A02B-73C0-5F93-8703348D4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352C2D-45C7-B9B2-2848-55B0BE22C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18ABA9-598A-B3D4-4F7F-AC98910F3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99CF5-6DAC-4649-807E-BC50488D23F4}" type="datetimeFigureOut">
              <a:rPr lang="ko-KR" altLang="en-US" smtClean="0"/>
              <a:t>2024-12-05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E78E40-0998-B4E1-8139-AA94E8B53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204BAA-94A9-2163-792D-DF24B981A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720AC-9520-41EF-BC45-788E7CCD95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711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17CA9D-AE66-2B6D-B810-CB1DDDB88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E3A651-8658-CA5D-C381-D06D4B230D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FCFED9-FD82-8846-E521-CD264B85B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99CF5-6DAC-4649-807E-BC50488D23F4}" type="datetimeFigureOut">
              <a:rPr lang="ko-KR" altLang="en-US" smtClean="0"/>
              <a:t>2024-12-05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5B62BD-13E3-363D-7724-AFAE1FDF6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DB2382-7231-A1D8-C599-14F0CC480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720AC-9520-41EF-BC45-788E7CCD95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423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1EFBAF-A8E3-358F-1249-2385C304E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6961F7-7BBF-6866-3C92-208D95B76D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366472E-3857-2A1D-CE6E-89FFD0D4BA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E987B6-B5F6-E797-A969-049877E3D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99CF5-6DAC-4649-807E-BC50488D23F4}" type="datetimeFigureOut">
              <a:rPr lang="ko-KR" altLang="en-US" smtClean="0"/>
              <a:t>2024-12-05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4E7D3C-CD73-C6CE-3B59-EE0FDB1E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3FC2D8-7304-8F42-574C-AFA90F991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720AC-9520-41EF-BC45-788E7CCD95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208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7C597B-CA61-133E-D243-2314C5756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B4122C-5483-4DDF-92A8-99DFBC348D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8FA8297-E82E-CE65-1DD3-3851C5D78B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8EF8512-CCAA-2CDC-6253-19F79A113D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23B8E18-11E0-3826-D196-11198B4002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E1DE373-767B-FC2D-C9CF-25E98BDC8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99CF5-6DAC-4649-807E-BC50488D23F4}" type="datetimeFigureOut">
              <a:rPr lang="ko-KR" altLang="en-US" smtClean="0"/>
              <a:t>2024-12-05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93A4CC9-084D-C6EA-72CC-BD1EC2530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98BACF9-0460-5685-6D06-E35EFE8C7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720AC-9520-41EF-BC45-788E7CCD95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88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1B1113-8F19-E9EF-0C88-F34395296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4C24AA8-4193-624A-9747-4E68FEB47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99CF5-6DAC-4649-807E-BC50488D23F4}" type="datetimeFigureOut">
              <a:rPr lang="ko-KR" altLang="en-US" smtClean="0"/>
              <a:t>2024-12-05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F4A7E5B-C956-8555-5954-7112CF0EC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8A8F0AC-46FE-2C1A-04E4-10C4941F8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720AC-9520-41EF-BC45-788E7CCD95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421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3840895-6985-0E04-82DA-0FD9D91AC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99CF5-6DAC-4649-807E-BC50488D23F4}" type="datetimeFigureOut">
              <a:rPr lang="ko-KR" altLang="en-US" smtClean="0"/>
              <a:t>2024-12-05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D5E03E6-2EF0-DDC0-D57F-61A05E1C7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5F7B37E-0901-7649-71C0-42FF7012A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720AC-9520-41EF-BC45-788E7CCD95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4034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3C329B-7BDE-9817-C34E-85612DF85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EBDF97-0589-0F08-7C58-7E9F89601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F0B892-D099-CAE9-AC0A-A200C2AF94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98D0D8-00E8-EF9B-5B69-B258EB21B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99CF5-6DAC-4649-807E-BC50488D23F4}" type="datetimeFigureOut">
              <a:rPr lang="ko-KR" altLang="en-US" smtClean="0"/>
              <a:t>2024-12-05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7E15E3-1B7D-4A67-D299-D352AF203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4C6D16-D7B5-4A0E-0866-280C00497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720AC-9520-41EF-BC45-788E7CCD95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8317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87F2E2-C903-8571-F342-1493A4C91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FD19AC4-3E53-A60D-940E-245AFC8C9E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987A9CF-A287-018D-46E2-10B37AD1CB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494D3E-F852-94C2-FEDD-C5AFD614A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99CF5-6DAC-4649-807E-BC50488D23F4}" type="datetimeFigureOut">
              <a:rPr lang="ko-KR" altLang="en-US" smtClean="0"/>
              <a:t>2024-12-05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0C0536-9CD2-80D7-6E0C-651F1AA21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0FE63D-63A7-F716-59F4-DB80E9EFB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720AC-9520-41EF-BC45-788E7CCD95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9432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BCC1E3F-DA17-D6B1-146D-C195C9B04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5438E0-4A3F-272E-C2BC-EB2D2C53FE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A64459-0215-8399-5A9F-EE751F1C97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399CF5-6DAC-4649-807E-BC50488D23F4}" type="datetimeFigureOut">
              <a:rPr lang="ko-KR" altLang="en-US" smtClean="0"/>
              <a:t>2024-12-05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8C1F58-EC33-55E4-707A-4B607E759B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A0F0A7-ACC1-C47F-0966-3409252D8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6720AC-9520-41EF-BC45-788E7CCD95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6628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F20A04-F039-FECB-AA27-35F38661D6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5D696BE-7177-B16B-CED5-C45AAD911BDE}"/>
              </a:ext>
            </a:extLst>
          </p:cNvPr>
          <p:cNvSpPr/>
          <p:nvPr/>
        </p:nvSpPr>
        <p:spPr>
          <a:xfrm>
            <a:off x="3249283" y="310551"/>
            <a:ext cx="5555411" cy="16390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0" b="1" dirty="0"/>
              <a:t>서버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99B2815-E473-29B7-37A6-00DED177A7FD}"/>
              </a:ext>
            </a:extLst>
          </p:cNvPr>
          <p:cNvSpPr/>
          <p:nvPr/>
        </p:nvSpPr>
        <p:spPr>
          <a:xfrm>
            <a:off x="2562043" y="4908428"/>
            <a:ext cx="1552755" cy="149505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클라이언트</a:t>
            </a:r>
            <a:endParaRPr lang="en-US" altLang="ko-KR" sz="2000" b="1" dirty="0"/>
          </a:p>
          <a:p>
            <a:pPr algn="ctr"/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ED17B79-7CA4-4EA4-6406-E150368E5285}"/>
              </a:ext>
            </a:extLst>
          </p:cNvPr>
          <p:cNvSpPr/>
          <p:nvPr/>
        </p:nvSpPr>
        <p:spPr>
          <a:xfrm>
            <a:off x="4461292" y="4908428"/>
            <a:ext cx="1552755" cy="149505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클라이언트</a:t>
            </a:r>
            <a:endParaRPr lang="en-US" altLang="ko-KR" sz="2000" b="1" dirty="0"/>
          </a:p>
          <a:p>
            <a:pPr algn="ctr"/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D5A2E32-F0A5-5A00-C9F2-A665E3DC6DB8}"/>
              </a:ext>
            </a:extLst>
          </p:cNvPr>
          <p:cNvSpPr/>
          <p:nvPr/>
        </p:nvSpPr>
        <p:spPr>
          <a:xfrm>
            <a:off x="8212346" y="4908428"/>
            <a:ext cx="1552755" cy="149505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클라이언트</a:t>
            </a:r>
            <a:endParaRPr lang="en-US" altLang="ko-KR" sz="2000" b="1" dirty="0"/>
          </a:p>
          <a:p>
            <a:pPr algn="ctr"/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DAB587C-A072-1D8D-BD51-8EB8051A301C}"/>
              </a:ext>
            </a:extLst>
          </p:cNvPr>
          <p:cNvSpPr/>
          <p:nvPr/>
        </p:nvSpPr>
        <p:spPr>
          <a:xfrm>
            <a:off x="6336819" y="4908428"/>
            <a:ext cx="1552755" cy="149505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클라이언트</a:t>
            </a:r>
            <a:endParaRPr lang="en-US" altLang="ko-KR" sz="2000" b="1" dirty="0"/>
          </a:p>
          <a:p>
            <a:pPr algn="ctr"/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BA5193CB-A0B3-9C9A-4F71-0DD6C9432B23}"/>
              </a:ext>
            </a:extLst>
          </p:cNvPr>
          <p:cNvCxnSpPr>
            <a:cxnSpLocks/>
          </p:cNvCxnSpPr>
          <p:nvPr/>
        </p:nvCxnSpPr>
        <p:spPr>
          <a:xfrm flipV="1">
            <a:off x="3338421" y="1949570"/>
            <a:ext cx="2688568" cy="29588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31163FB-CEA2-83A7-4DE6-5C8C6E0552F9}"/>
              </a:ext>
            </a:extLst>
          </p:cNvPr>
          <p:cNvCxnSpPr>
            <a:cxnSpLocks/>
          </p:cNvCxnSpPr>
          <p:nvPr/>
        </p:nvCxnSpPr>
        <p:spPr>
          <a:xfrm flipV="1">
            <a:off x="5237670" y="1949570"/>
            <a:ext cx="789319" cy="29588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4B1C6EF-59C1-6A37-D3FD-94F48699FC14}"/>
              </a:ext>
            </a:extLst>
          </p:cNvPr>
          <p:cNvCxnSpPr>
            <a:cxnSpLocks/>
          </p:cNvCxnSpPr>
          <p:nvPr/>
        </p:nvCxnSpPr>
        <p:spPr>
          <a:xfrm flipH="1" flipV="1">
            <a:off x="6026989" y="1949570"/>
            <a:ext cx="1086208" cy="29588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5E02CC3-872F-A55B-467B-5F9C57CF4ACC}"/>
              </a:ext>
            </a:extLst>
          </p:cNvPr>
          <p:cNvCxnSpPr>
            <a:cxnSpLocks/>
          </p:cNvCxnSpPr>
          <p:nvPr/>
        </p:nvCxnSpPr>
        <p:spPr>
          <a:xfrm flipH="1" flipV="1">
            <a:off x="6026989" y="1949570"/>
            <a:ext cx="2961735" cy="29588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3892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94EB08-C15F-5877-9982-C5F811522C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90D57B8-18E5-6A2F-A53A-977F93409A2A}"/>
              </a:ext>
            </a:extLst>
          </p:cNvPr>
          <p:cNvSpPr/>
          <p:nvPr/>
        </p:nvSpPr>
        <p:spPr>
          <a:xfrm>
            <a:off x="3249283" y="310551"/>
            <a:ext cx="5555411" cy="16390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500" b="1" dirty="0"/>
              <a:t>서버</a:t>
            </a:r>
            <a:endParaRPr lang="en-US" altLang="ko-KR" sz="4500" b="1" dirty="0"/>
          </a:p>
          <a:p>
            <a:pPr algn="ctr"/>
            <a:endParaRPr lang="ko-KR" altLang="en-US" sz="4500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50B616F-D9BC-B33F-0528-6581C3797E13}"/>
              </a:ext>
            </a:extLst>
          </p:cNvPr>
          <p:cNvSpPr/>
          <p:nvPr/>
        </p:nvSpPr>
        <p:spPr>
          <a:xfrm>
            <a:off x="2562043" y="4908428"/>
            <a:ext cx="1552755" cy="149505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클라이언트</a:t>
            </a:r>
            <a:endParaRPr lang="en-US" altLang="ko-KR" sz="2000" b="1" dirty="0"/>
          </a:p>
          <a:p>
            <a:pPr algn="ctr"/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B91C089-FD2D-06F7-BEC5-EBD65F24B0D5}"/>
              </a:ext>
            </a:extLst>
          </p:cNvPr>
          <p:cNvSpPr/>
          <p:nvPr/>
        </p:nvSpPr>
        <p:spPr>
          <a:xfrm>
            <a:off x="4461292" y="4908428"/>
            <a:ext cx="1552755" cy="149505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클라이언트</a:t>
            </a:r>
            <a:endParaRPr lang="en-US" altLang="ko-KR" sz="2000" b="1" dirty="0"/>
          </a:p>
          <a:p>
            <a:pPr algn="ctr"/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3B68B0-262A-48F0-1E4F-187CA4D9D2F7}"/>
              </a:ext>
            </a:extLst>
          </p:cNvPr>
          <p:cNvSpPr/>
          <p:nvPr/>
        </p:nvSpPr>
        <p:spPr>
          <a:xfrm>
            <a:off x="8212346" y="4908428"/>
            <a:ext cx="1552755" cy="149505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클라이언트</a:t>
            </a:r>
            <a:endParaRPr lang="en-US" altLang="ko-KR" sz="2000" b="1" dirty="0"/>
          </a:p>
          <a:p>
            <a:pPr algn="ctr"/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B6F3ED6-E992-1BA9-2101-2D6770717314}"/>
              </a:ext>
            </a:extLst>
          </p:cNvPr>
          <p:cNvSpPr/>
          <p:nvPr/>
        </p:nvSpPr>
        <p:spPr>
          <a:xfrm>
            <a:off x="6336819" y="4908428"/>
            <a:ext cx="1552755" cy="149505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클라이언트</a:t>
            </a:r>
            <a:endParaRPr lang="en-US" altLang="ko-KR" sz="2000" b="1" dirty="0"/>
          </a:p>
          <a:p>
            <a:pPr algn="ctr"/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978674D2-F6AC-E9FB-B56A-D4C6950E44BD}"/>
              </a:ext>
            </a:extLst>
          </p:cNvPr>
          <p:cNvCxnSpPr>
            <a:cxnSpLocks/>
          </p:cNvCxnSpPr>
          <p:nvPr/>
        </p:nvCxnSpPr>
        <p:spPr>
          <a:xfrm flipV="1">
            <a:off x="3338421" y="1892060"/>
            <a:ext cx="1194761" cy="30163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9F1A505-220C-DE83-B28B-A86EF6B09EEE}"/>
              </a:ext>
            </a:extLst>
          </p:cNvPr>
          <p:cNvCxnSpPr>
            <a:cxnSpLocks/>
          </p:cNvCxnSpPr>
          <p:nvPr/>
        </p:nvCxnSpPr>
        <p:spPr>
          <a:xfrm flipV="1">
            <a:off x="5237670" y="1892060"/>
            <a:ext cx="484523" cy="30163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09CEC0D-6AEF-0B96-E28F-CBF4A3B0D0BF}"/>
              </a:ext>
            </a:extLst>
          </p:cNvPr>
          <p:cNvCxnSpPr>
            <a:cxnSpLocks/>
            <a:endCxn id="4" idx="2"/>
          </p:cNvCxnSpPr>
          <p:nvPr/>
        </p:nvCxnSpPr>
        <p:spPr>
          <a:xfrm flipH="1" flipV="1">
            <a:off x="6026989" y="1949570"/>
            <a:ext cx="1086208" cy="29588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620B27F-52D5-03B4-9519-D33F579191C9}"/>
              </a:ext>
            </a:extLst>
          </p:cNvPr>
          <p:cNvCxnSpPr>
            <a:cxnSpLocks/>
          </p:cNvCxnSpPr>
          <p:nvPr/>
        </p:nvCxnSpPr>
        <p:spPr>
          <a:xfrm flipH="1" flipV="1">
            <a:off x="6837872" y="1949570"/>
            <a:ext cx="2150852" cy="29588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8634305D-6E95-9510-8145-83B64D1EFFA9}"/>
              </a:ext>
            </a:extLst>
          </p:cNvPr>
          <p:cNvSpPr/>
          <p:nvPr/>
        </p:nvSpPr>
        <p:spPr>
          <a:xfrm>
            <a:off x="2562042" y="4908428"/>
            <a:ext cx="1552755" cy="149505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/>
              <a:t>방장</a:t>
            </a:r>
            <a:endParaRPr lang="ko-KR" altLang="en-US" sz="20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E9B3CF2-4437-7BDB-BE24-2F47C8F3E137}"/>
              </a:ext>
            </a:extLst>
          </p:cNvPr>
          <p:cNvSpPr/>
          <p:nvPr/>
        </p:nvSpPr>
        <p:spPr>
          <a:xfrm>
            <a:off x="4461291" y="4908428"/>
            <a:ext cx="1552755" cy="149505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익명</a:t>
            </a:r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EA95B15-52D9-0FDA-D1A6-9DF6E730AA2E}"/>
              </a:ext>
            </a:extLst>
          </p:cNvPr>
          <p:cNvSpPr/>
          <p:nvPr/>
        </p:nvSpPr>
        <p:spPr>
          <a:xfrm>
            <a:off x="6341853" y="4908428"/>
            <a:ext cx="1552755" cy="149505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익명</a:t>
            </a:r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4F47D15-9375-6E2B-E79C-288C9C8B311D}"/>
              </a:ext>
            </a:extLst>
          </p:cNvPr>
          <p:cNvSpPr/>
          <p:nvPr/>
        </p:nvSpPr>
        <p:spPr>
          <a:xfrm>
            <a:off x="8199404" y="4908428"/>
            <a:ext cx="1552755" cy="149505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익명</a:t>
            </a:r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50086B9-5E43-F494-FFA6-5C77CD0C62AC}"/>
              </a:ext>
            </a:extLst>
          </p:cNvPr>
          <p:cNvSpPr/>
          <p:nvPr/>
        </p:nvSpPr>
        <p:spPr>
          <a:xfrm>
            <a:off x="3755540" y="1339968"/>
            <a:ext cx="1903389" cy="42557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/>
              <a:t>send_queue</a:t>
            </a:r>
            <a:endParaRPr lang="ko-KR" altLang="en-US" sz="20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79CFFDC-581F-7D8E-C242-8439408A56D4}"/>
              </a:ext>
            </a:extLst>
          </p:cNvPr>
          <p:cNvSpPr/>
          <p:nvPr/>
        </p:nvSpPr>
        <p:spPr>
          <a:xfrm>
            <a:off x="6280117" y="1339968"/>
            <a:ext cx="2306041" cy="42557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/>
              <a:t>schedule_queue</a:t>
            </a:r>
            <a:endParaRPr lang="ko-KR" altLang="en-US" sz="2000" b="1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0734FE6-D133-071C-5845-4F554D796AB8}"/>
              </a:ext>
            </a:extLst>
          </p:cNvPr>
          <p:cNvSpPr/>
          <p:nvPr/>
        </p:nvSpPr>
        <p:spPr>
          <a:xfrm>
            <a:off x="2668438" y="4471356"/>
            <a:ext cx="741872" cy="3450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채팅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58C936B-3313-0D99-ABA1-7264623A8B11}"/>
              </a:ext>
            </a:extLst>
          </p:cNvPr>
          <p:cNvSpPr/>
          <p:nvPr/>
        </p:nvSpPr>
        <p:spPr>
          <a:xfrm>
            <a:off x="4838696" y="1656272"/>
            <a:ext cx="741872" cy="3450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채팅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011888A-6615-720E-C49B-87CF944700D2}"/>
              </a:ext>
            </a:extLst>
          </p:cNvPr>
          <p:cNvSpPr/>
          <p:nvPr/>
        </p:nvSpPr>
        <p:spPr>
          <a:xfrm>
            <a:off x="5559407" y="1630392"/>
            <a:ext cx="741872" cy="3450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채팅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19DEE14-271A-759E-3A64-A989CF1C2528}"/>
              </a:ext>
            </a:extLst>
          </p:cNvPr>
          <p:cNvSpPr/>
          <p:nvPr/>
        </p:nvSpPr>
        <p:spPr>
          <a:xfrm>
            <a:off x="5263554" y="1636141"/>
            <a:ext cx="741872" cy="3450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채팅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670745B-3696-1130-BBB3-549024F91BC8}"/>
              </a:ext>
            </a:extLst>
          </p:cNvPr>
          <p:cNvSpPr txBox="1"/>
          <p:nvPr/>
        </p:nvSpPr>
        <p:spPr>
          <a:xfrm>
            <a:off x="222639" y="2632829"/>
            <a:ext cx="706580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for</a:t>
            </a:r>
            <a:r>
              <a:rPr lang="ko-KR" altLang="en-US" dirty="0"/>
              <a:t> </a:t>
            </a:r>
            <a:r>
              <a:rPr lang="ko-KR" altLang="en-US" dirty="0" err="1"/>
              <a:t>conn</a:t>
            </a:r>
            <a:r>
              <a:rPr lang="ko-KR" altLang="en-US" dirty="0"/>
              <a:t> </a:t>
            </a:r>
            <a:r>
              <a:rPr lang="ko-KR" altLang="en-US" dirty="0" err="1"/>
              <a:t>in</a:t>
            </a:r>
            <a:r>
              <a:rPr lang="ko-KR" altLang="en-US" dirty="0"/>
              <a:t> </a:t>
            </a:r>
            <a:r>
              <a:rPr lang="ko-KR" altLang="en-US" dirty="0" err="1"/>
              <a:t>group</a:t>
            </a:r>
            <a:r>
              <a:rPr lang="ko-KR" altLang="en-US" dirty="0"/>
              <a:t>: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if</a:t>
            </a:r>
            <a:r>
              <a:rPr lang="ko-KR" altLang="en-US" dirty="0"/>
              <a:t> </a:t>
            </a:r>
            <a:r>
              <a:rPr lang="ko-KR" altLang="en-US" dirty="0" err="1"/>
              <a:t>conn</a:t>
            </a:r>
            <a:r>
              <a:rPr lang="ko-KR" altLang="en-US" dirty="0"/>
              <a:t> != </a:t>
            </a:r>
            <a:r>
              <a:rPr lang="ko-KR" altLang="en-US" dirty="0" err="1"/>
              <a:t>message</a:t>
            </a:r>
            <a:r>
              <a:rPr lang="ko-KR" altLang="en-US" dirty="0"/>
              <a:t>[1]:</a:t>
            </a:r>
          </a:p>
          <a:p>
            <a:r>
              <a:rPr lang="ko-KR" altLang="en-US" dirty="0"/>
              <a:t>        </a:t>
            </a:r>
            <a:r>
              <a:rPr lang="ko-KR" altLang="en-US" dirty="0" err="1"/>
              <a:t>conn.send</a:t>
            </a:r>
            <a:r>
              <a:rPr lang="ko-KR" altLang="en-US" dirty="0"/>
              <a:t>(</a:t>
            </a:r>
            <a:r>
              <a:rPr lang="ko-KR" altLang="en-US" dirty="0" err="1"/>
              <a:t>f</a:t>
            </a:r>
            <a:r>
              <a:rPr lang="ko-KR" altLang="en-US" dirty="0"/>
              <a:t>"{</a:t>
            </a:r>
            <a:r>
              <a:rPr lang="ko-KR" altLang="en-US" dirty="0" err="1"/>
              <a:t>sender_nickname</a:t>
            </a:r>
            <a:r>
              <a:rPr lang="ko-KR" altLang="en-US" dirty="0"/>
              <a:t>} &gt;&gt; {</a:t>
            </a:r>
            <a:r>
              <a:rPr lang="ko-KR" altLang="en-US" dirty="0" err="1"/>
              <a:t>message</a:t>
            </a:r>
            <a:r>
              <a:rPr lang="ko-KR" altLang="en-US" dirty="0"/>
              <a:t>[0]}".</a:t>
            </a:r>
            <a:r>
              <a:rPr lang="ko-KR" altLang="en-US" dirty="0" err="1"/>
              <a:t>encode</a:t>
            </a:r>
            <a:r>
              <a:rPr lang="ko-KR" altLang="en-US" dirty="0"/>
              <a:t>())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FCBA5780-6B48-BE4D-5A9E-D3A72097095B}"/>
              </a:ext>
            </a:extLst>
          </p:cNvPr>
          <p:cNvSpPr/>
          <p:nvPr/>
        </p:nvSpPr>
        <p:spPr>
          <a:xfrm>
            <a:off x="317242" y="310551"/>
            <a:ext cx="1841240" cy="795368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>
                <a:solidFill>
                  <a:schemeClr val="tx1"/>
                </a:solidFill>
              </a:rPr>
              <a:t>일반 채팅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C7BA607-755A-A770-4E8E-A712AE1EFEB2}"/>
              </a:ext>
            </a:extLst>
          </p:cNvPr>
          <p:cNvSpPr txBox="1"/>
          <p:nvPr/>
        </p:nvSpPr>
        <p:spPr>
          <a:xfrm>
            <a:off x="8929397" y="1007558"/>
            <a:ext cx="33123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send_queue.put</a:t>
            </a:r>
            <a:r>
              <a:rPr lang="ko-KR" altLang="en-US" dirty="0"/>
              <a:t>([</a:t>
            </a:r>
            <a:r>
              <a:rPr lang="ko-KR" altLang="en-US" dirty="0" err="1"/>
              <a:t>data</a:t>
            </a:r>
            <a:r>
              <a:rPr lang="ko-KR" altLang="en-US" dirty="0"/>
              <a:t>, </a:t>
            </a:r>
            <a:r>
              <a:rPr lang="ko-KR" altLang="en-US" dirty="0" err="1"/>
              <a:t>conn</a:t>
            </a:r>
            <a:r>
              <a:rPr lang="ko-KR" altLang="en-US" dirty="0"/>
              <a:t>])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D39E2F2C-49E3-3C60-A23C-A86554942773}"/>
              </a:ext>
            </a:extLst>
          </p:cNvPr>
          <p:cNvSpPr/>
          <p:nvPr/>
        </p:nvSpPr>
        <p:spPr>
          <a:xfrm>
            <a:off x="317242" y="1205961"/>
            <a:ext cx="2442897" cy="424431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>
                <a:solidFill>
                  <a:schemeClr val="tx1"/>
                </a:solidFill>
              </a:rPr>
              <a:t>send_queue</a:t>
            </a:r>
            <a:r>
              <a:rPr lang="en-US" altLang="ko-KR" sz="2000" b="1" dirty="0">
                <a:solidFill>
                  <a:schemeClr val="tx1"/>
                </a:solidFill>
              </a:rPr>
              <a:t> </a:t>
            </a:r>
            <a:r>
              <a:rPr lang="ko-KR" altLang="en-US" sz="2000" b="1" dirty="0">
                <a:solidFill>
                  <a:schemeClr val="tx1"/>
                </a:solidFill>
              </a:rPr>
              <a:t>사용</a:t>
            </a:r>
          </a:p>
        </p:txBody>
      </p:sp>
    </p:spTree>
    <p:extLst>
      <p:ext uri="{BB962C8B-B14F-4D97-AF65-F5344CB8AC3E}">
        <p14:creationId xmlns:p14="http://schemas.microsoft.com/office/powerpoint/2010/main" val="3827045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3.33333E-6 L 0.10534 -0.45162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60" y="-22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3.33333E-6 L 0.00131 0.47592 " pathEditMode="relative" rAng="0" ptsTypes="AA">
                                      <p:cBhvr>
                                        <p:cTn id="81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23796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2.59259E-6 L 0.12122 0.4868 " pathEditMode="relative" rAng="0" ptsTypes="AA">
                                      <p:cBhvr>
                                        <p:cTn id="83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55" y="24329"/>
                                    </p:animMotion>
                                  </p:childTnLst>
                                </p:cTn>
                              </p:par>
                              <p:par>
                                <p:cTn id="8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1.48148E-6 L 0.25091 0.49121 " pathEditMode="relative" rAng="0" ptsTypes="AA">
                                      <p:cBhvr>
                                        <p:cTn id="85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39" y="245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000"/>
                            </p:stCondLst>
                            <p:childTnLst>
                              <p:par>
                                <p:cTn id="87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  <p:bldP spid="11" grpId="0" animBg="1"/>
      <p:bldP spid="19" grpId="0" animBg="1"/>
      <p:bldP spid="20" grpId="0" animBg="1"/>
      <p:bldP spid="21" grpId="0"/>
      <p:bldP spid="21" grpId="1"/>
      <p:bldP spid="21" grpId="2"/>
      <p:bldP spid="22" grpId="0"/>
      <p:bldP spid="22" grpId="1"/>
      <p:bldP spid="22" grpId="2"/>
      <p:bldP spid="23" grpId="0"/>
      <p:bldP spid="23" grpId="1"/>
      <p:bldP spid="23" grpId="2"/>
      <p:bldP spid="24" grpId="0"/>
      <p:bldP spid="24" grpId="1"/>
      <p:bldP spid="24" grpId="2"/>
      <p:bldP spid="29" grpId="0"/>
      <p:bldP spid="3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05A5C6-30EB-10CE-8212-9A7EFEA49F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5264C42-4DF2-9E6B-8E00-A65AB763B49C}"/>
              </a:ext>
            </a:extLst>
          </p:cNvPr>
          <p:cNvSpPr/>
          <p:nvPr/>
        </p:nvSpPr>
        <p:spPr>
          <a:xfrm>
            <a:off x="3249283" y="310551"/>
            <a:ext cx="5555411" cy="16390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500" b="1" dirty="0"/>
              <a:t>서버</a:t>
            </a:r>
            <a:endParaRPr lang="en-US" altLang="ko-KR" sz="4500" b="1" dirty="0"/>
          </a:p>
          <a:p>
            <a:pPr algn="ctr"/>
            <a:endParaRPr lang="ko-KR" altLang="en-US" sz="4500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2B7D874-6215-B2B8-9EE9-9995B722D128}"/>
              </a:ext>
            </a:extLst>
          </p:cNvPr>
          <p:cNvSpPr/>
          <p:nvPr/>
        </p:nvSpPr>
        <p:spPr>
          <a:xfrm>
            <a:off x="2562043" y="4908428"/>
            <a:ext cx="1552755" cy="149505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클라이언트</a:t>
            </a:r>
            <a:endParaRPr lang="en-US" altLang="ko-KR" sz="2000" b="1" dirty="0"/>
          </a:p>
          <a:p>
            <a:pPr algn="ctr"/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A872524-43B0-BB06-3F58-0EB605478A1B}"/>
              </a:ext>
            </a:extLst>
          </p:cNvPr>
          <p:cNvSpPr/>
          <p:nvPr/>
        </p:nvSpPr>
        <p:spPr>
          <a:xfrm>
            <a:off x="4461292" y="4908428"/>
            <a:ext cx="1552755" cy="149505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클라이언트</a:t>
            </a:r>
            <a:endParaRPr lang="en-US" altLang="ko-KR" sz="2000" b="1" dirty="0"/>
          </a:p>
          <a:p>
            <a:pPr algn="ctr"/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ECF23B5-9236-2338-38D6-2902C7189FA5}"/>
              </a:ext>
            </a:extLst>
          </p:cNvPr>
          <p:cNvSpPr/>
          <p:nvPr/>
        </p:nvSpPr>
        <p:spPr>
          <a:xfrm>
            <a:off x="8212346" y="4908428"/>
            <a:ext cx="1552755" cy="149505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클라이언트</a:t>
            </a:r>
            <a:endParaRPr lang="en-US" altLang="ko-KR" sz="2000" b="1" dirty="0"/>
          </a:p>
          <a:p>
            <a:pPr algn="ctr"/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41391D3-3BA4-A70C-81AE-93E97F94B47D}"/>
              </a:ext>
            </a:extLst>
          </p:cNvPr>
          <p:cNvSpPr/>
          <p:nvPr/>
        </p:nvSpPr>
        <p:spPr>
          <a:xfrm>
            <a:off x="6336819" y="4908428"/>
            <a:ext cx="1552755" cy="149505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클라이언트</a:t>
            </a:r>
            <a:endParaRPr lang="en-US" altLang="ko-KR" sz="2000" b="1" dirty="0"/>
          </a:p>
          <a:p>
            <a:pPr algn="ctr"/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928002FE-7DCD-FB62-D4EF-8E82611267FA}"/>
              </a:ext>
            </a:extLst>
          </p:cNvPr>
          <p:cNvCxnSpPr>
            <a:cxnSpLocks/>
          </p:cNvCxnSpPr>
          <p:nvPr/>
        </p:nvCxnSpPr>
        <p:spPr>
          <a:xfrm flipV="1">
            <a:off x="3338421" y="1892060"/>
            <a:ext cx="1194761" cy="30163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4957894-63AE-16D4-2461-E840E50531FC}"/>
              </a:ext>
            </a:extLst>
          </p:cNvPr>
          <p:cNvCxnSpPr>
            <a:cxnSpLocks/>
          </p:cNvCxnSpPr>
          <p:nvPr/>
        </p:nvCxnSpPr>
        <p:spPr>
          <a:xfrm flipV="1">
            <a:off x="5237670" y="1892060"/>
            <a:ext cx="484523" cy="30163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6E78240-7EF0-5674-87D0-67DD45CB6A78}"/>
              </a:ext>
            </a:extLst>
          </p:cNvPr>
          <p:cNvCxnSpPr>
            <a:cxnSpLocks/>
            <a:endCxn id="4" idx="2"/>
          </p:cNvCxnSpPr>
          <p:nvPr/>
        </p:nvCxnSpPr>
        <p:spPr>
          <a:xfrm flipH="1" flipV="1">
            <a:off x="6026989" y="1949570"/>
            <a:ext cx="1086208" cy="29588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D36FF952-BDEA-7DB2-0C6F-2E3F39F4BDA8}"/>
              </a:ext>
            </a:extLst>
          </p:cNvPr>
          <p:cNvCxnSpPr>
            <a:cxnSpLocks/>
          </p:cNvCxnSpPr>
          <p:nvPr/>
        </p:nvCxnSpPr>
        <p:spPr>
          <a:xfrm flipH="1" flipV="1">
            <a:off x="6837872" y="1949570"/>
            <a:ext cx="2150852" cy="29588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6D54EFC1-C691-B0B2-80C4-CC83F396F34D}"/>
              </a:ext>
            </a:extLst>
          </p:cNvPr>
          <p:cNvSpPr/>
          <p:nvPr/>
        </p:nvSpPr>
        <p:spPr>
          <a:xfrm>
            <a:off x="2562042" y="4908428"/>
            <a:ext cx="1552755" cy="149505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/>
              <a:t>방장</a:t>
            </a:r>
            <a:endParaRPr lang="ko-KR" altLang="en-US" sz="20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EEC8CAC-F29C-72E9-38AA-C8F118C9C0DD}"/>
              </a:ext>
            </a:extLst>
          </p:cNvPr>
          <p:cNvSpPr/>
          <p:nvPr/>
        </p:nvSpPr>
        <p:spPr>
          <a:xfrm>
            <a:off x="4461291" y="4908428"/>
            <a:ext cx="1552755" cy="149505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익명</a:t>
            </a:r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DD59841-96BD-26C4-035C-9243CADAA8DD}"/>
              </a:ext>
            </a:extLst>
          </p:cNvPr>
          <p:cNvSpPr/>
          <p:nvPr/>
        </p:nvSpPr>
        <p:spPr>
          <a:xfrm>
            <a:off x="6341853" y="4908428"/>
            <a:ext cx="1552755" cy="149505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익명</a:t>
            </a:r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DCB5BE2-1644-4C16-E6F4-F845BF94A5A2}"/>
              </a:ext>
            </a:extLst>
          </p:cNvPr>
          <p:cNvSpPr/>
          <p:nvPr/>
        </p:nvSpPr>
        <p:spPr>
          <a:xfrm>
            <a:off x="8199404" y="4908428"/>
            <a:ext cx="1552755" cy="149505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익명</a:t>
            </a:r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DFD25EC-F4EC-A376-6059-D2E5E0A30283}"/>
              </a:ext>
            </a:extLst>
          </p:cNvPr>
          <p:cNvSpPr/>
          <p:nvPr/>
        </p:nvSpPr>
        <p:spPr>
          <a:xfrm>
            <a:off x="3755540" y="1339968"/>
            <a:ext cx="1903389" cy="42557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/>
              <a:t>send_queue</a:t>
            </a:r>
            <a:endParaRPr lang="ko-KR" altLang="en-US" sz="20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9101725-3DBA-B92F-8EBC-70231DFA15F1}"/>
              </a:ext>
            </a:extLst>
          </p:cNvPr>
          <p:cNvSpPr/>
          <p:nvPr/>
        </p:nvSpPr>
        <p:spPr>
          <a:xfrm>
            <a:off x="6280117" y="1339968"/>
            <a:ext cx="2306041" cy="42557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/>
              <a:t>schedule_queue</a:t>
            </a:r>
            <a:endParaRPr lang="ko-KR" altLang="en-US" sz="2000" b="1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72843A0-1355-56A9-3ADC-A987E7AD92A5}"/>
              </a:ext>
            </a:extLst>
          </p:cNvPr>
          <p:cNvSpPr/>
          <p:nvPr/>
        </p:nvSpPr>
        <p:spPr>
          <a:xfrm>
            <a:off x="4006339" y="4551869"/>
            <a:ext cx="2426092" cy="3450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/whisper </a:t>
            </a:r>
            <a:r>
              <a:rPr lang="ko-KR" altLang="en-US" dirty="0">
                <a:solidFill>
                  <a:srgbClr val="FF0000"/>
                </a:solidFill>
              </a:rPr>
              <a:t>익명</a:t>
            </a:r>
            <a:r>
              <a:rPr lang="en-US" altLang="ko-KR" dirty="0">
                <a:solidFill>
                  <a:srgbClr val="FF0000"/>
                </a:solidFill>
              </a:rPr>
              <a:t>2 </a:t>
            </a:r>
            <a:r>
              <a:rPr lang="ko-KR" altLang="en-US" dirty="0">
                <a:solidFill>
                  <a:srgbClr val="FF0000"/>
                </a:solidFill>
              </a:rPr>
              <a:t>안녕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E02C395-7814-3B70-E4FF-1A94E96E9039}"/>
              </a:ext>
            </a:extLst>
          </p:cNvPr>
          <p:cNvSpPr/>
          <p:nvPr/>
        </p:nvSpPr>
        <p:spPr>
          <a:xfrm>
            <a:off x="5313538" y="1380225"/>
            <a:ext cx="966579" cy="3450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안녕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4D9A7F84-7742-C43F-E861-C582A1A3F99C}"/>
              </a:ext>
            </a:extLst>
          </p:cNvPr>
          <p:cNvSpPr/>
          <p:nvPr/>
        </p:nvSpPr>
        <p:spPr>
          <a:xfrm>
            <a:off x="317242" y="310551"/>
            <a:ext cx="1841240" cy="795368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 dirty="0">
                <a:solidFill>
                  <a:schemeClr val="tx1"/>
                </a:solidFill>
              </a:rPr>
              <a:t>/whisper</a:t>
            </a:r>
            <a:endParaRPr lang="ko-KR" altLang="en-US" sz="2500" b="1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DD6F0E-5CCF-6B5C-F075-A678B9E6C2F0}"/>
              </a:ext>
            </a:extLst>
          </p:cNvPr>
          <p:cNvSpPr txBox="1"/>
          <p:nvPr/>
        </p:nvSpPr>
        <p:spPr>
          <a:xfrm>
            <a:off x="62901" y="2155973"/>
            <a:ext cx="7745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send_queue.put</a:t>
            </a:r>
            <a:r>
              <a:rPr lang="ko-KR" altLang="en-US" dirty="0"/>
              <a:t>(("WHISPER", </a:t>
            </a:r>
            <a:r>
              <a:rPr lang="ko-KR" altLang="en-US" dirty="0" err="1"/>
              <a:t>conn</a:t>
            </a:r>
            <a:r>
              <a:rPr lang="ko-KR" altLang="en-US" dirty="0"/>
              <a:t>, </a:t>
            </a:r>
            <a:r>
              <a:rPr lang="ko-KR" altLang="en-US" dirty="0" err="1"/>
              <a:t>target_nickname</a:t>
            </a:r>
            <a:r>
              <a:rPr lang="ko-KR" altLang="en-US" dirty="0"/>
              <a:t>, </a:t>
            </a:r>
            <a:r>
              <a:rPr lang="ko-KR" altLang="en-US" dirty="0" err="1"/>
              <a:t>whisper_message</a:t>
            </a:r>
            <a:r>
              <a:rPr lang="ko-KR" altLang="en-US" dirty="0"/>
              <a:t>))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E4C99FD-9404-B8AD-FBB0-0FC88716EB6B}"/>
              </a:ext>
            </a:extLst>
          </p:cNvPr>
          <p:cNvSpPr txBox="1"/>
          <p:nvPr/>
        </p:nvSpPr>
        <p:spPr>
          <a:xfrm>
            <a:off x="37386" y="2651825"/>
            <a:ext cx="4044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("WHISPER", </a:t>
            </a:r>
            <a:r>
              <a:rPr lang="ko-KR" altLang="en-US" dirty="0" err="1"/>
              <a:t>conn</a:t>
            </a:r>
            <a:r>
              <a:rPr lang="ko-KR" altLang="en-US" dirty="0"/>
              <a:t>, “익명</a:t>
            </a:r>
            <a:r>
              <a:rPr lang="en-US" altLang="ko-KR" dirty="0"/>
              <a:t>2</a:t>
            </a:r>
            <a:r>
              <a:rPr lang="ko-KR" altLang="en-US" dirty="0"/>
              <a:t>＂, ＂안녕")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BDFE3F1-D10D-1960-413C-631AC4E096B1}"/>
              </a:ext>
            </a:extLst>
          </p:cNvPr>
          <p:cNvSpPr/>
          <p:nvPr/>
        </p:nvSpPr>
        <p:spPr>
          <a:xfrm>
            <a:off x="317242" y="1205961"/>
            <a:ext cx="2442897" cy="424431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>
                <a:solidFill>
                  <a:schemeClr val="tx1"/>
                </a:solidFill>
              </a:rPr>
              <a:t>send_queue</a:t>
            </a:r>
            <a:r>
              <a:rPr lang="en-US" altLang="ko-KR" sz="2000" b="1" dirty="0">
                <a:solidFill>
                  <a:schemeClr val="tx1"/>
                </a:solidFill>
              </a:rPr>
              <a:t> </a:t>
            </a:r>
            <a:r>
              <a:rPr lang="ko-KR" altLang="en-US" sz="2000" b="1" dirty="0">
                <a:solidFill>
                  <a:schemeClr val="tx1"/>
                </a:solidFill>
              </a:rPr>
              <a:t>사용</a:t>
            </a:r>
          </a:p>
        </p:txBody>
      </p:sp>
    </p:spTree>
    <p:extLst>
      <p:ext uri="{BB962C8B-B14F-4D97-AF65-F5344CB8AC3E}">
        <p14:creationId xmlns:p14="http://schemas.microsoft.com/office/powerpoint/2010/main" val="2480525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2000"/>
                            </p:stCond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11111E-6 L 0.04726 -0.4625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57" y="-228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1.11111E-6 L 0.10807 0.52199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04" y="260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1" grpId="1"/>
      <p:bldP spid="21" grpId="2"/>
      <p:bldP spid="22" grpId="0"/>
      <p:bldP spid="22" grpId="1"/>
      <p:bldP spid="22" grpId="2"/>
      <p:bldP spid="17" grpId="0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D9E81B-EA67-345D-AF95-8DD741FFDE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B94EF0C-9417-46BC-4F5F-BB7BE4E8A498}"/>
              </a:ext>
            </a:extLst>
          </p:cNvPr>
          <p:cNvSpPr/>
          <p:nvPr/>
        </p:nvSpPr>
        <p:spPr>
          <a:xfrm>
            <a:off x="3249283" y="310551"/>
            <a:ext cx="5555411" cy="16390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500" b="1" dirty="0"/>
              <a:t>서버</a:t>
            </a:r>
            <a:endParaRPr lang="en-US" altLang="ko-KR" sz="4500" b="1" dirty="0"/>
          </a:p>
          <a:p>
            <a:pPr algn="ctr"/>
            <a:endParaRPr lang="ko-KR" altLang="en-US" sz="4500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BE70887-1D20-289C-F3C6-D7120D34E795}"/>
              </a:ext>
            </a:extLst>
          </p:cNvPr>
          <p:cNvSpPr/>
          <p:nvPr/>
        </p:nvSpPr>
        <p:spPr>
          <a:xfrm>
            <a:off x="2562043" y="4908428"/>
            <a:ext cx="1552755" cy="149505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클라이언트</a:t>
            </a:r>
            <a:endParaRPr lang="en-US" altLang="ko-KR" sz="2000" b="1" dirty="0"/>
          </a:p>
          <a:p>
            <a:pPr algn="ctr"/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9067467-6589-19BF-84A4-4799555DDA66}"/>
              </a:ext>
            </a:extLst>
          </p:cNvPr>
          <p:cNvSpPr/>
          <p:nvPr/>
        </p:nvSpPr>
        <p:spPr>
          <a:xfrm>
            <a:off x="4461292" y="4908428"/>
            <a:ext cx="1552755" cy="149505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클라이언트</a:t>
            </a:r>
            <a:endParaRPr lang="en-US" altLang="ko-KR" sz="2000" b="1" dirty="0"/>
          </a:p>
          <a:p>
            <a:pPr algn="ctr"/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EE074B8-DFF6-AD52-1631-61BA5C73DC06}"/>
              </a:ext>
            </a:extLst>
          </p:cNvPr>
          <p:cNvSpPr/>
          <p:nvPr/>
        </p:nvSpPr>
        <p:spPr>
          <a:xfrm>
            <a:off x="8212346" y="4908428"/>
            <a:ext cx="1552755" cy="149505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클라이언트</a:t>
            </a:r>
            <a:endParaRPr lang="en-US" altLang="ko-KR" sz="2000" b="1" dirty="0"/>
          </a:p>
          <a:p>
            <a:pPr algn="ctr"/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FD3C3D8-9F0F-3544-5BBA-7DA2DA8CB70A}"/>
              </a:ext>
            </a:extLst>
          </p:cNvPr>
          <p:cNvSpPr/>
          <p:nvPr/>
        </p:nvSpPr>
        <p:spPr>
          <a:xfrm>
            <a:off x="6336819" y="4908428"/>
            <a:ext cx="1552755" cy="149505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클라이언트</a:t>
            </a:r>
            <a:endParaRPr lang="en-US" altLang="ko-KR" sz="2000" b="1" dirty="0"/>
          </a:p>
          <a:p>
            <a:pPr algn="ctr"/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B681681C-A526-06FB-91DF-91F3044ED6D6}"/>
              </a:ext>
            </a:extLst>
          </p:cNvPr>
          <p:cNvCxnSpPr>
            <a:cxnSpLocks/>
          </p:cNvCxnSpPr>
          <p:nvPr/>
        </p:nvCxnSpPr>
        <p:spPr>
          <a:xfrm flipV="1">
            <a:off x="3338421" y="1892060"/>
            <a:ext cx="1194761" cy="30163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749ED54-7C95-74F6-475F-4196BC1AEA9D}"/>
              </a:ext>
            </a:extLst>
          </p:cNvPr>
          <p:cNvCxnSpPr>
            <a:cxnSpLocks/>
          </p:cNvCxnSpPr>
          <p:nvPr/>
        </p:nvCxnSpPr>
        <p:spPr>
          <a:xfrm flipV="1">
            <a:off x="5237670" y="1892060"/>
            <a:ext cx="484523" cy="30163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2B30C61-8A85-3787-B644-89DFAA0EFD78}"/>
              </a:ext>
            </a:extLst>
          </p:cNvPr>
          <p:cNvCxnSpPr>
            <a:cxnSpLocks/>
            <a:endCxn id="4" idx="2"/>
          </p:cNvCxnSpPr>
          <p:nvPr/>
        </p:nvCxnSpPr>
        <p:spPr>
          <a:xfrm flipH="1" flipV="1">
            <a:off x="6026989" y="1949570"/>
            <a:ext cx="1086208" cy="29588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18126E2-B52D-EB57-F43F-6E5D66D45D9C}"/>
              </a:ext>
            </a:extLst>
          </p:cNvPr>
          <p:cNvCxnSpPr>
            <a:cxnSpLocks/>
          </p:cNvCxnSpPr>
          <p:nvPr/>
        </p:nvCxnSpPr>
        <p:spPr>
          <a:xfrm flipH="1" flipV="1">
            <a:off x="6837872" y="1949570"/>
            <a:ext cx="2150852" cy="29588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0F320AD9-D018-CF75-9D4F-39101657F14D}"/>
              </a:ext>
            </a:extLst>
          </p:cNvPr>
          <p:cNvSpPr/>
          <p:nvPr/>
        </p:nvSpPr>
        <p:spPr>
          <a:xfrm>
            <a:off x="2562042" y="4908428"/>
            <a:ext cx="1552755" cy="149505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/>
              <a:t>방장</a:t>
            </a:r>
            <a:endParaRPr lang="ko-KR" altLang="en-US" sz="20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658BF9-C2BB-B207-5D32-F520F1486C68}"/>
              </a:ext>
            </a:extLst>
          </p:cNvPr>
          <p:cNvSpPr/>
          <p:nvPr/>
        </p:nvSpPr>
        <p:spPr>
          <a:xfrm>
            <a:off x="4461291" y="4908428"/>
            <a:ext cx="1552755" cy="149505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익명</a:t>
            </a:r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2BC0A71-2EE8-DB89-6C11-5DA8A4FF457F}"/>
              </a:ext>
            </a:extLst>
          </p:cNvPr>
          <p:cNvSpPr/>
          <p:nvPr/>
        </p:nvSpPr>
        <p:spPr>
          <a:xfrm>
            <a:off x="6341853" y="4908428"/>
            <a:ext cx="1552755" cy="149505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익명</a:t>
            </a:r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667AE56-C48A-CBAD-84E1-7ED28EDBDBF4}"/>
              </a:ext>
            </a:extLst>
          </p:cNvPr>
          <p:cNvSpPr/>
          <p:nvPr/>
        </p:nvSpPr>
        <p:spPr>
          <a:xfrm>
            <a:off x="8199404" y="4908428"/>
            <a:ext cx="1552755" cy="149505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익명</a:t>
            </a:r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39C0244-5D08-80EF-E129-8D612380C00D}"/>
              </a:ext>
            </a:extLst>
          </p:cNvPr>
          <p:cNvSpPr/>
          <p:nvPr/>
        </p:nvSpPr>
        <p:spPr>
          <a:xfrm>
            <a:off x="3755540" y="1339968"/>
            <a:ext cx="1903389" cy="42557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/>
              <a:t>send_queue</a:t>
            </a:r>
            <a:endParaRPr lang="ko-KR" altLang="en-US" sz="20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1FFA279-FACB-3273-E836-5B73CBF7B782}"/>
              </a:ext>
            </a:extLst>
          </p:cNvPr>
          <p:cNvSpPr/>
          <p:nvPr/>
        </p:nvSpPr>
        <p:spPr>
          <a:xfrm>
            <a:off x="6280117" y="1339968"/>
            <a:ext cx="2306041" cy="42557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/>
              <a:t>schedule_queue</a:t>
            </a:r>
            <a:endParaRPr lang="ko-KR" altLang="en-US" sz="2000" b="1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29F7C16-018B-C99B-C7F6-97524A19AA2F}"/>
              </a:ext>
            </a:extLst>
          </p:cNvPr>
          <p:cNvSpPr/>
          <p:nvPr/>
        </p:nvSpPr>
        <p:spPr>
          <a:xfrm>
            <a:off x="2624897" y="4471356"/>
            <a:ext cx="1393490" cy="3450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/kick </a:t>
            </a:r>
            <a:r>
              <a:rPr lang="ko-KR" altLang="en-US" dirty="0">
                <a:solidFill>
                  <a:srgbClr val="FF0000"/>
                </a:solidFill>
              </a:rPr>
              <a:t>익명</a:t>
            </a:r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EC483CA-0D95-D012-C817-0C350839F1B0}"/>
              </a:ext>
            </a:extLst>
          </p:cNvPr>
          <p:cNvSpPr/>
          <p:nvPr/>
        </p:nvSpPr>
        <p:spPr>
          <a:xfrm>
            <a:off x="4397825" y="1420483"/>
            <a:ext cx="1370372" cy="3450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익명</a:t>
            </a:r>
            <a:r>
              <a:rPr lang="en-US" altLang="ko-KR" dirty="0">
                <a:solidFill>
                  <a:srgbClr val="FF0000"/>
                </a:solidFill>
              </a:rPr>
              <a:t>3 </a:t>
            </a:r>
            <a:r>
              <a:rPr lang="ko-KR" altLang="en-US" dirty="0" err="1">
                <a:solidFill>
                  <a:srgbClr val="FF0000"/>
                </a:solidFill>
              </a:rPr>
              <a:t>강퇴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0CC91A4-0B2D-77AD-90A5-CE69FAF7297C}"/>
              </a:ext>
            </a:extLst>
          </p:cNvPr>
          <p:cNvSpPr/>
          <p:nvPr/>
        </p:nvSpPr>
        <p:spPr>
          <a:xfrm>
            <a:off x="4702007" y="1420483"/>
            <a:ext cx="1370372" cy="3450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익명</a:t>
            </a:r>
            <a:r>
              <a:rPr lang="en-US" altLang="ko-KR" dirty="0">
                <a:solidFill>
                  <a:srgbClr val="FF0000"/>
                </a:solidFill>
              </a:rPr>
              <a:t>3 </a:t>
            </a:r>
            <a:r>
              <a:rPr lang="ko-KR" altLang="en-US" dirty="0" err="1">
                <a:solidFill>
                  <a:srgbClr val="FF0000"/>
                </a:solidFill>
              </a:rPr>
              <a:t>강퇴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9DA6B15-1B80-8FF8-91E6-58639BF83EB4}"/>
              </a:ext>
            </a:extLst>
          </p:cNvPr>
          <p:cNvSpPr/>
          <p:nvPr/>
        </p:nvSpPr>
        <p:spPr>
          <a:xfrm>
            <a:off x="5939262" y="1420483"/>
            <a:ext cx="1370372" cy="3450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익명</a:t>
            </a:r>
            <a:r>
              <a:rPr lang="en-US" altLang="ko-KR" dirty="0">
                <a:solidFill>
                  <a:srgbClr val="FF0000"/>
                </a:solidFill>
              </a:rPr>
              <a:t>3 </a:t>
            </a:r>
            <a:r>
              <a:rPr lang="ko-KR" altLang="en-US" dirty="0" err="1">
                <a:solidFill>
                  <a:srgbClr val="FF0000"/>
                </a:solidFill>
              </a:rPr>
              <a:t>강퇴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E383C312-5EC4-7E4C-B78F-C923F097983E}"/>
              </a:ext>
            </a:extLst>
          </p:cNvPr>
          <p:cNvSpPr/>
          <p:nvPr/>
        </p:nvSpPr>
        <p:spPr>
          <a:xfrm>
            <a:off x="317242" y="310551"/>
            <a:ext cx="1841240" cy="795368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 dirty="0">
                <a:solidFill>
                  <a:schemeClr val="tx1"/>
                </a:solidFill>
              </a:rPr>
              <a:t>/kick</a:t>
            </a:r>
            <a:endParaRPr lang="ko-KR" altLang="en-US" sz="2500" b="1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2F4F361-4C66-9E1B-DB40-376334F4F1E3}"/>
              </a:ext>
            </a:extLst>
          </p:cNvPr>
          <p:cNvSpPr txBox="1"/>
          <p:nvPr/>
        </p:nvSpPr>
        <p:spPr>
          <a:xfrm>
            <a:off x="130629" y="238664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send_queue.put</a:t>
            </a:r>
            <a:r>
              <a:rPr lang="ko-KR" altLang="en-US" dirty="0"/>
              <a:t>(("KICK", </a:t>
            </a:r>
            <a:r>
              <a:rPr lang="ko-KR" altLang="en-US" dirty="0" err="1"/>
              <a:t>conn</a:t>
            </a:r>
            <a:r>
              <a:rPr lang="ko-KR" altLang="en-US" dirty="0"/>
              <a:t>, </a:t>
            </a:r>
            <a:r>
              <a:rPr lang="ko-KR" altLang="en-US" dirty="0" err="1"/>
              <a:t>target_nickname</a:t>
            </a:r>
            <a:r>
              <a:rPr lang="ko-KR" altLang="en-US" dirty="0"/>
              <a:t>))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826BC49-4611-6D9D-F304-205743995688}"/>
              </a:ext>
            </a:extLst>
          </p:cNvPr>
          <p:cNvSpPr txBox="1"/>
          <p:nvPr/>
        </p:nvSpPr>
        <p:spPr>
          <a:xfrm>
            <a:off x="317242" y="3111588"/>
            <a:ext cx="27163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("KICK", </a:t>
            </a:r>
            <a:r>
              <a:rPr lang="ko-KR" altLang="en-US" dirty="0" err="1"/>
              <a:t>conn</a:t>
            </a:r>
            <a:r>
              <a:rPr lang="ko-KR" altLang="en-US" dirty="0"/>
              <a:t>, "익명</a:t>
            </a:r>
            <a:r>
              <a:rPr lang="en-US" altLang="ko-KR" dirty="0"/>
              <a:t>3</a:t>
            </a:r>
            <a:r>
              <a:rPr lang="ko-KR" altLang="en-US" dirty="0"/>
              <a:t>")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671C7C64-6F88-E7E5-FC20-CBCCAC777649}"/>
              </a:ext>
            </a:extLst>
          </p:cNvPr>
          <p:cNvSpPr/>
          <p:nvPr/>
        </p:nvSpPr>
        <p:spPr>
          <a:xfrm>
            <a:off x="317242" y="1205961"/>
            <a:ext cx="2442897" cy="424431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>
                <a:solidFill>
                  <a:schemeClr val="tx1"/>
                </a:solidFill>
              </a:rPr>
              <a:t>send_queue</a:t>
            </a:r>
            <a:r>
              <a:rPr lang="en-US" altLang="ko-KR" sz="2000" b="1" dirty="0">
                <a:solidFill>
                  <a:schemeClr val="tx1"/>
                </a:solidFill>
              </a:rPr>
              <a:t> </a:t>
            </a:r>
            <a:r>
              <a:rPr lang="ko-KR" altLang="en-US" sz="2000" b="1" dirty="0">
                <a:solidFill>
                  <a:schemeClr val="tx1"/>
                </a:solidFill>
              </a:rPr>
              <a:t>사용</a:t>
            </a:r>
          </a:p>
        </p:txBody>
      </p:sp>
    </p:spTree>
    <p:extLst>
      <p:ext uri="{BB962C8B-B14F-4D97-AF65-F5344CB8AC3E}">
        <p14:creationId xmlns:p14="http://schemas.microsoft.com/office/powerpoint/2010/main" val="3685914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2000"/>
                            </p:stCond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3.33333E-6 L 0.10599 -0.43564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99" y="-217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4.07407E-6 L -0.13542 0.52338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71" y="26157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4.07407E-6 L -0.00625 0.52801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3" y="26389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4.07407E-6 L 0.04128 0.51782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57" y="25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1" grpId="1"/>
      <p:bldP spid="21" grpId="2"/>
      <p:bldP spid="22" grpId="0"/>
      <p:bldP spid="22" grpId="1"/>
      <p:bldP spid="22" grpId="2"/>
      <p:bldP spid="12" grpId="0"/>
      <p:bldP spid="12" grpId="1"/>
      <p:bldP spid="12" grpId="2"/>
      <p:bldP spid="13" grpId="0"/>
      <p:bldP spid="13" grpId="1"/>
      <p:bldP spid="13" grpId="2"/>
      <p:bldP spid="23" grpId="0"/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2AD15F-8327-A4F8-CE82-1579D6F51C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FF122E5-677F-28BA-7C39-6B6D97C0CFB6}"/>
              </a:ext>
            </a:extLst>
          </p:cNvPr>
          <p:cNvSpPr/>
          <p:nvPr/>
        </p:nvSpPr>
        <p:spPr>
          <a:xfrm>
            <a:off x="3249283" y="310551"/>
            <a:ext cx="5555411" cy="16390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500" b="1" dirty="0"/>
              <a:t>서버</a:t>
            </a:r>
            <a:endParaRPr lang="en-US" altLang="ko-KR" sz="4500" b="1" dirty="0"/>
          </a:p>
          <a:p>
            <a:pPr algn="ctr"/>
            <a:endParaRPr lang="ko-KR" altLang="en-US" sz="4500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B172AC5-7B70-C3E1-EC4A-7062A461FF07}"/>
              </a:ext>
            </a:extLst>
          </p:cNvPr>
          <p:cNvSpPr/>
          <p:nvPr/>
        </p:nvSpPr>
        <p:spPr>
          <a:xfrm>
            <a:off x="2562043" y="4908428"/>
            <a:ext cx="1552755" cy="149505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클라이언트</a:t>
            </a:r>
            <a:endParaRPr lang="en-US" altLang="ko-KR" sz="2000" b="1" dirty="0"/>
          </a:p>
          <a:p>
            <a:pPr algn="ctr"/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EA336D8-FD50-900B-1C74-6BA94E2BE3FB}"/>
              </a:ext>
            </a:extLst>
          </p:cNvPr>
          <p:cNvSpPr/>
          <p:nvPr/>
        </p:nvSpPr>
        <p:spPr>
          <a:xfrm>
            <a:off x="4461292" y="4908428"/>
            <a:ext cx="1552755" cy="149505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클라이언트</a:t>
            </a:r>
            <a:endParaRPr lang="en-US" altLang="ko-KR" sz="2000" b="1" dirty="0"/>
          </a:p>
          <a:p>
            <a:pPr algn="ctr"/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E9F35D4-AB4B-4E4F-443E-E6E88E350EC0}"/>
              </a:ext>
            </a:extLst>
          </p:cNvPr>
          <p:cNvSpPr/>
          <p:nvPr/>
        </p:nvSpPr>
        <p:spPr>
          <a:xfrm>
            <a:off x="8212346" y="4908428"/>
            <a:ext cx="1552755" cy="149505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클라이언트</a:t>
            </a:r>
            <a:endParaRPr lang="en-US" altLang="ko-KR" sz="2000" b="1" dirty="0"/>
          </a:p>
          <a:p>
            <a:pPr algn="ctr"/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E4964F7-3495-D706-B351-3A58C9681495}"/>
              </a:ext>
            </a:extLst>
          </p:cNvPr>
          <p:cNvSpPr/>
          <p:nvPr/>
        </p:nvSpPr>
        <p:spPr>
          <a:xfrm>
            <a:off x="6336819" y="4908428"/>
            <a:ext cx="1552755" cy="149505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클라이언트</a:t>
            </a:r>
            <a:endParaRPr lang="en-US" altLang="ko-KR" sz="2000" b="1" dirty="0"/>
          </a:p>
          <a:p>
            <a:pPr algn="ctr"/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39C6316A-7D44-6F82-1D6B-04D54E0FC163}"/>
              </a:ext>
            </a:extLst>
          </p:cNvPr>
          <p:cNvCxnSpPr>
            <a:cxnSpLocks/>
          </p:cNvCxnSpPr>
          <p:nvPr/>
        </p:nvCxnSpPr>
        <p:spPr>
          <a:xfrm flipV="1">
            <a:off x="3338421" y="1892060"/>
            <a:ext cx="1194761" cy="30163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AF15929-B37D-EAC4-1634-B3A37E74CB5C}"/>
              </a:ext>
            </a:extLst>
          </p:cNvPr>
          <p:cNvCxnSpPr>
            <a:cxnSpLocks/>
          </p:cNvCxnSpPr>
          <p:nvPr/>
        </p:nvCxnSpPr>
        <p:spPr>
          <a:xfrm flipV="1">
            <a:off x="5237670" y="1892060"/>
            <a:ext cx="484523" cy="30163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BEFC4EB-0321-AEBB-D72B-68E7D09B48CB}"/>
              </a:ext>
            </a:extLst>
          </p:cNvPr>
          <p:cNvCxnSpPr>
            <a:cxnSpLocks/>
            <a:endCxn id="4" idx="2"/>
          </p:cNvCxnSpPr>
          <p:nvPr/>
        </p:nvCxnSpPr>
        <p:spPr>
          <a:xfrm flipH="1" flipV="1">
            <a:off x="6026989" y="1949570"/>
            <a:ext cx="1086208" cy="29588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B59D968-76FA-72A9-02C5-5598B7A7A6B1}"/>
              </a:ext>
            </a:extLst>
          </p:cNvPr>
          <p:cNvCxnSpPr>
            <a:cxnSpLocks/>
          </p:cNvCxnSpPr>
          <p:nvPr/>
        </p:nvCxnSpPr>
        <p:spPr>
          <a:xfrm flipH="1" flipV="1">
            <a:off x="6837872" y="1949570"/>
            <a:ext cx="2150852" cy="29588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134FDC54-E1AD-CEB0-97C2-42F0D803FA3A}"/>
              </a:ext>
            </a:extLst>
          </p:cNvPr>
          <p:cNvSpPr/>
          <p:nvPr/>
        </p:nvSpPr>
        <p:spPr>
          <a:xfrm>
            <a:off x="2562042" y="4908428"/>
            <a:ext cx="1552755" cy="149505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/>
              <a:t>방장</a:t>
            </a:r>
            <a:endParaRPr lang="ko-KR" altLang="en-US" sz="20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15D9E96-A776-CD37-2F9A-959616842EFF}"/>
              </a:ext>
            </a:extLst>
          </p:cNvPr>
          <p:cNvSpPr/>
          <p:nvPr/>
        </p:nvSpPr>
        <p:spPr>
          <a:xfrm>
            <a:off x="4461291" y="4908428"/>
            <a:ext cx="1552755" cy="149505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익명</a:t>
            </a:r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201CD09-7EC2-95A1-07FB-C0851DB9E5AB}"/>
              </a:ext>
            </a:extLst>
          </p:cNvPr>
          <p:cNvSpPr/>
          <p:nvPr/>
        </p:nvSpPr>
        <p:spPr>
          <a:xfrm>
            <a:off x="6341853" y="4908428"/>
            <a:ext cx="1552755" cy="149505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익명</a:t>
            </a:r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772F2C6-2DD3-BF64-AE13-6B58A8AA995A}"/>
              </a:ext>
            </a:extLst>
          </p:cNvPr>
          <p:cNvSpPr/>
          <p:nvPr/>
        </p:nvSpPr>
        <p:spPr>
          <a:xfrm>
            <a:off x="8199404" y="4908428"/>
            <a:ext cx="1552755" cy="149505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익명</a:t>
            </a:r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CE90C8B-7A6D-3143-6345-FBD28348D490}"/>
              </a:ext>
            </a:extLst>
          </p:cNvPr>
          <p:cNvSpPr/>
          <p:nvPr/>
        </p:nvSpPr>
        <p:spPr>
          <a:xfrm>
            <a:off x="3755540" y="1339968"/>
            <a:ext cx="1903389" cy="42557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/>
              <a:t>send_queue</a:t>
            </a:r>
            <a:endParaRPr lang="ko-KR" altLang="en-US" sz="20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97E3EC2-E756-A04F-EF80-B94F05F150FF}"/>
              </a:ext>
            </a:extLst>
          </p:cNvPr>
          <p:cNvSpPr/>
          <p:nvPr/>
        </p:nvSpPr>
        <p:spPr>
          <a:xfrm>
            <a:off x="6280117" y="1339968"/>
            <a:ext cx="2306041" cy="42557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/>
              <a:t>schedule_queue</a:t>
            </a:r>
            <a:endParaRPr lang="ko-KR" altLang="en-US" sz="2000" b="1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BC8ECB1-C9BB-AF53-B2CD-81FB2E05339E}"/>
              </a:ext>
            </a:extLst>
          </p:cNvPr>
          <p:cNvSpPr/>
          <p:nvPr/>
        </p:nvSpPr>
        <p:spPr>
          <a:xfrm>
            <a:off x="2010303" y="4500111"/>
            <a:ext cx="2656232" cy="3450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/schedule </a:t>
            </a:r>
            <a:r>
              <a:rPr lang="en-US" altLang="ko-KR">
                <a:solidFill>
                  <a:srgbClr val="FF0000"/>
                </a:solidFill>
              </a:rPr>
              <a:t>10:30 </a:t>
            </a:r>
            <a:r>
              <a:rPr lang="ko-KR" altLang="en-US" dirty="0">
                <a:solidFill>
                  <a:srgbClr val="FF0000"/>
                </a:solidFill>
              </a:rPr>
              <a:t>안녕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ED7D84B-FB2D-626D-4006-97F4A30C0DA3}"/>
              </a:ext>
            </a:extLst>
          </p:cNvPr>
          <p:cNvSpPr/>
          <p:nvPr/>
        </p:nvSpPr>
        <p:spPr>
          <a:xfrm>
            <a:off x="6097752" y="1420483"/>
            <a:ext cx="740120" cy="3450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안녕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523C3DA-F84E-059F-A6F6-DA6A430CBC85}"/>
              </a:ext>
            </a:extLst>
          </p:cNvPr>
          <p:cNvSpPr/>
          <p:nvPr/>
        </p:nvSpPr>
        <p:spPr>
          <a:xfrm>
            <a:off x="6837872" y="1420483"/>
            <a:ext cx="740120" cy="3450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안녕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678FCEA-490F-01FE-6177-EC5B7DB6A6A1}"/>
              </a:ext>
            </a:extLst>
          </p:cNvPr>
          <p:cNvSpPr/>
          <p:nvPr/>
        </p:nvSpPr>
        <p:spPr>
          <a:xfrm>
            <a:off x="7658966" y="1420483"/>
            <a:ext cx="740120" cy="3450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안녕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16E466F-4968-7ADA-30A9-A13A6642C532}"/>
              </a:ext>
            </a:extLst>
          </p:cNvPr>
          <p:cNvSpPr/>
          <p:nvPr/>
        </p:nvSpPr>
        <p:spPr>
          <a:xfrm>
            <a:off x="6861269" y="941862"/>
            <a:ext cx="878527" cy="398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10:30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5BE15EE-F5C3-6D6C-16D7-00610387EE5D}"/>
              </a:ext>
            </a:extLst>
          </p:cNvPr>
          <p:cNvSpPr txBox="1"/>
          <p:nvPr/>
        </p:nvSpPr>
        <p:spPr>
          <a:xfrm>
            <a:off x="8804694" y="970636"/>
            <a:ext cx="31661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쓰레드</a:t>
            </a:r>
            <a:endParaRPr lang="en-US" altLang="ko-KR" dirty="0"/>
          </a:p>
          <a:p>
            <a:r>
              <a:rPr lang="en-US" altLang="ko-KR" dirty="0" err="1"/>
              <a:t>handle_scheduled_messages</a:t>
            </a:r>
            <a:endParaRPr lang="ko-KR" altLang="en-US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9A8B83F-8CD3-25B6-1981-C93C6F15F9C4}"/>
              </a:ext>
            </a:extLst>
          </p:cNvPr>
          <p:cNvSpPr/>
          <p:nvPr/>
        </p:nvSpPr>
        <p:spPr>
          <a:xfrm>
            <a:off x="317242" y="310551"/>
            <a:ext cx="1841240" cy="795368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 dirty="0">
                <a:solidFill>
                  <a:schemeClr val="tx1"/>
                </a:solidFill>
              </a:rPr>
              <a:t>/schedule</a:t>
            </a:r>
            <a:endParaRPr lang="ko-KR" altLang="en-US" sz="2500" b="1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86A96E11-9881-C735-AD00-1AD0E2E22D2F}"/>
              </a:ext>
            </a:extLst>
          </p:cNvPr>
          <p:cNvSpPr/>
          <p:nvPr/>
        </p:nvSpPr>
        <p:spPr>
          <a:xfrm>
            <a:off x="317242" y="1205961"/>
            <a:ext cx="2442897" cy="686099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>
                <a:solidFill>
                  <a:schemeClr val="tx1"/>
                </a:solidFill>
              </a:rPr>
              <a:t>schedule_queue</a:t>
            </a:r>
            <a:r>
              <a:rPr lang="en-US" altLang="ko-KR" sz="2000" b="1" dirty="0">
                <a:solidFill>
                  <a:schemeClr val="tx1"/>
                </a:solidFill>
              </a:rPr>
              <a:t> </a:t>
            </a:r>
            <a:r>
              <a:rPr lang="ko-KR" altLang="en-US" sz="2000" b="1" dirty="0">
                <a:solidFill>
                  <a:schemeClr val="tx1"/>
                </a:solidFill>
              </a:rPr>
              <a:t>사용</a:t>
            </a:r>
          </a:p>
        </p:txBody>
      </p:sp>
    </p:spTree>
    <p:extLst>
      <p:ext uri="{BB962C8B-B14F-4D97-AF65-F5344CB8AC3E}">
        <p14:creationId xmlns:p14="http://schemas.microsoft.com/office/powerpoint/2010/main" val="456510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2000"/>
                            </p:stCond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1.11022E-16 L 0.10599 -0.43565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99" y="-217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4.07407E-6 L -0.10938 0.51041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69" y="25509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4.07407E-6 L -0.00769 0.51782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1" y="25880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4.07407E-6 L 0.07969 0.52152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84" y="26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1" grpId="1"/>
      <p:bldP spid="21" grpId="2"/>
      <p:bldP spid="22" grpId="0"/>
      <p:bldP spid="22" grpId="1"/>
      <p:bldP spid="22" grpId="2"/>
      <p:bldP spid="17" grpId="0"/>
      <p:bldP spid="17" grpId="1"/>
      <p:bldP spid="17" grpId="2"/>
      <p:bldP spid="18" grpId="0"/>
      <p:bldP spid="18" grpId="1"/>
      <p:bldP spid="18" grpId="2"/>
      <p:bldP spid="23" grpId="0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A1D222-04EA-5528-F7E3-601B8C2C36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534A090-5133-1EC9-CA97-972ED4190D61}"/>
              </a:ext>
            </a:extLst>
          </p:cNvPr>
          <p:cNvSpPr/>
          <p:nvPr/>
        </p:nvSpPr>
        <p:spPr>
          <a:xfrm>
            <a:off x="3249283" y="310551"/>
            <a:ext cx="5555411" cy="16390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500" b="1" dirty="0"/>
              <a:t>서버</a:t>
            </a:r>
            <a:endParaRPr lang="en-US" altLang="ko-KR" sz="4500" b="1" dirty="0"/>
          </a:p>
          <a:p>
            <a:pPr algn="ctr"/>
            <a:endParaRPr lang="ko-KR" altLang="en-US" sz="4500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5B7B7C3-F9C3-0F25-0F42-C9D0ED308A7B}"/>
              </a:ext>
            </a:extLst>
          </p:cNvPr>
          <p:cNvSpPr/>
          <p:nvPr/>
        </p:nvSpPr>
        <p:spPr>
          <a:xfrm>
            <a:off x="2562043" y="4908428"/>
            <a:ext cx="1552755" cy="149505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클라이언트</a:t>
            </a:r>
            <a:endParaRPr lang="en-US" altLang="ko-KR" sz="2000" b="1" dirty="0"/>
          </a:p>
          <a:p>
            <a:pPr algn="ctr"/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3176E99-DD5D-5B01-139B-E77976809283}"/>
              </a:ext>
            </a:extLst>
          </p:cNvPr>
          <p:cNvSpPr/>
          <p:nvPr/>
        </p:nvSpPr>
        <p:spPr>
          <a:xfrm>
            <a:off x="4461292" y="4908428"/>
            <a:ext cx="1552755" cy="149505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클라이언트</a:t>
            </a:r>
            <a:endParaRPr lang="en-US" altLang="ko-KR" sz="2000" b="1" dirty="0"/>
          </a:p>
          <a:p>
            <a:pPr algn="ctr"/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1C5ABD-69F5-1E5D-05F2-7DD6E1BFF6A8}"/>
              </a:ext>
            </a:extLst>
          </p:cNvPr>
          <p:cNvSpPr/>
          <p:nvPr/>
        </p:nvSpPr>
        <p:spPr>
          <a:xfrm>
            <a:off x="8212346" y="4908428"/>
            <a:ext cx="1552755" cy="149505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클라이언트</a:t>
            </a:r>
            <a:endParaRPr lang="en-US" altLang="ko-KR" sz="2000" b="1" dirty="0"/>
          </a:p>
          <a:p>
            <a:pPr algn="ctr"/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99A4BE9-CE2A-3EE9-B059-721480B2E5D4}"/>
              </a:ext>
            </a:extLst>
          </p:cNvPr>
          <p:cNvSpPr/>
          <p:nvPr/>
        </p:nvSpPr>
        <p:spPr>
          <a:xfrm>
            <a:off x="6336819" y="4908428"/>
            <a:ext cx="1552755" cy="149505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클라이언트</a:t>
            </a:r>
            <a:endParaRPr lang="en-US" altLang="ko-KR" sz="2000" b="1" dirty="0"/>
          </a:p>
          <a:p>
            <a:pPr algn="ctr"/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2C1E38C8-EAE5-B985-17FB-F662BFDCC98F}"/>
              </a:ext>
            </a:extLst>
          </p:cNvPr>
          <p:cNvCxnSpPr>
            <a:cxnSpLocks/>
          </p:cNvCxnSpPr>
          <p:nvPr/>
        </p:nvCxnSpPr>
        <p:spPr>
          <a:xfrm flipV="1">
            <a:off x="3338421" y="1892060"/>
            <a:ext cx="1194761" cy="30163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C9B7CA3-2099-7BDE-BC63-DD99322B0732}"/>
              </a:ext>
            </a:extLst>
          </p:cNvPr>
          <p:cNvCxnSpPr>
            <a:cxnSpLocks/>
          </p:cNvCxnSpPr>
          <p:nvPr/>
        </p:nvCxnSpPr>
        <p:spPr>
          <a:xfrm flipV="1">
            <a:off x="5237670" y="1892060"/>
            <a:ext cx="484523" cy="30163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F4845F0-768C-65D9-1289-62E03926BA23}"/>
              </a:ext>
            </a:extLst>
          </p:cNvPr>
          <p:cNvCxnSpPr>
            <a:cxnSpLocks/>
            <a:endCxn id="4" idx="2"/>
          </p:cNvCxnSpPr>
          <p:nvPr/>
        </p:nvCxnSpPr>
        <p:spPr>
          <a:xfrm flipH="1" flipV="1">
            <a:off x="6026989" y="1949570"/>
            <a:ext cx="1086208" cy="29588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38D6945D-20F3-80A7-E714-254721E2A20B}"/>
              </a:ext>
            </a:extLst>
          </p:cNvPr>
          <p:cNvCxnSpPr>
            <a:cxnSpLocks/>
          </p:cNvCxnSpPr>
          <p:nvPr/>
        </p:nvCxnSpPr>
        <p:spPr>
          <a:xfrm flipH="1" flipV="1">
            <a:off x="6837872" y="1949570"/>
            <a:ext cx="2150852" cy="29588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09665A-1AC5-198F-99DC-6A7893442A16}"/>
              </a:ext>
            </a:extLst>
          </p:cNvPr>
          <p:cNvSpPr/>
          <p:nvPr/>
        </p:nvSpPr>
        <p:spPr>
          <a:xfrm>
            <a:off x="2562042" y="4908428"/>
            <a:ext cx="1552755" cy="149505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/>
              <a:t>방장</a:t>
            </a:r>
            <a:endParaRPr lang="ko-KR" altLang="en-US" sz="20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8B529C9-AB1F-64F7-12A5-3957381A8B84}"/>
              </a:ext>
            </a:extLst>
          </p:cNvPr>
          <p:cNvSpPr/>
          <p:nvPr/>
        </p:nvSpPr>
        <p:spPr>
          <a:xfrm>
            <a:off x="4461291" y="4908428"/>
            <a:ext cx="1552755" cy="149505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익명</a:t>
            </a:r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62FD37E-2670-EAA3-D816-900636A08115}"/>
              </a:ext>
            </a:extLst>
          </p:cNvPr>
          <p:cNvSpPr/>
          <p:nvPr/>
        </p:nvSpPr>
        <p:spPr>
          <a:xfrm>
            <a:off x="6341853" y="4908428"/>
            <a:ext cx="1552755" cy="149505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익명</a:t>
            </a:r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CCB89BF-82AE-023D-E747-C06F423AF426}"/>
              </a:ext>
            </a:extLst>
          </p:cNvPr>
          <p:cNvSpPr/>
          <p:nvPr/>
        </p:nvSpPr>
        <p:spPr>
          <a:xfrm>
            <a:off x="8199404" y="4908428"/>
            <a:ext cx="1552755" cy="149505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익명</a:t>
            </a:r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2F1566F-85E7-7850-107A-C9893E045DE4}"/>
              </a:ext>
            </a:extLst>
          </p:cNvPr>
          <p:cNvSpPr/>
          <p:nvPr/>
        </p:nvSpPr>
        <p:spPr>
          <a:xfrm>
            <a:off x="3755540" y="1339968"/>
            <a:ext cx="1903389" cy="42557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/>
              <a:t>send_queue</a:t>
            </a:r>
            <a:endParaRPr lang="ko-KR" altLang="en-US" sz="20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EF87E50-70FB-E905-2848-F176FC08F40B}"/>
              </a:ext>
            </a:extLst>
          </p:cNvPr>
          <p:cNvSpPr/>
          <p:nvPr/>
        </p:nvSpPr>
        <p:spPr>
          <a:xfrm>
            <a:off x="6280117" y="1339968"/>
            <a:ext cx="2306041" cy="42557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/>
              <a:t>schedule_queue</a:t>
            </a:r>
            <a:endParaRPr lang="ko-KR" altLang="en-US" sz="2000" b="1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B2880B5-3D85-D7F4-A6AE-BF43EC46D0B0}"/>
              </a:ext>
            </a:extLst>
          </p:cNvPr>
          <p:cNvSpPr/>
          <p:nvPr/>
        </p:nvSpPr>
        <p:spPr>
          <a:xfrm>
            <a:off x="2668438" y="4471356"/>
            <a:ext cx="741872" cy="3450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/user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4628445-7866-E3A3-7AB3-9DABF1C15A68}"/>
              </a:ext>
            </a:extLst>
          </p:cNvPr>
          <p:cNvSpPr/>
          <p:nvPr/>
        </p:nvSpPr>
        <p:spPr>
          <a:xfrm>
            <a:off x="5313538" y="1339970"/>
            <a:ext cx="966579" cy="3450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rgbClr val="FF0000"/>
                </a:solidFill>
              </a:rPr>
              <a:t>userlist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A05FE54C-8DCC-A276-4A36-B6AD3C45EFAD}"/>
              </a:ext>
            </a:extLst>
          </p:cNvPr>
          <p:cNvSpPr/>
          <p:nvPr/>
        </p:nvSpPr>
        <p:spPr>
          <a:xfrm>
            <a:off x="317242" y="310551"/>
            <a:ext cx="1841240" cy="795368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 dirty="0">
                <a:solidFill>
                  <a:schemeClr val="tx1"/>
                </a:solidFill>
              </a:rPr>
              <a:t>/user</a:t>
            </a:r>
            <a:endParaRPr lang="ko-KR" altLang="en-US" sz="2500" b="1" dirty="0">
              <a:solidFill>
                <a:schemeClr val="tx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12D98BC9-46DF-30CA-6029-A3C46E1585A5}"/>
              </a:ext>
            </a:extLst>
          </p:cNvPr>
          <p:cNvSpPr/>
          <p:nvPr/>
        </p:nvSpPr>
        <p:spPr>
          <a:xfrm>
            <a:off x="317242" y="1205961"/>
            <a:ext cx="2442897" cy="424431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queue </a:t>
            </a:r>
            <a:r>
              <a:rPr lang="ko-KR" altLang="en-US" sz="2000" b="1" dirty="0">
                <a:solidFill>
                  <a:schemeClr val="tx1"/>
                </a:solidFill>
              </a:rPr>
              <a:t>사용</a:t>
            </a:r>
            <a:r>
              <a:rPr lang="en-US" altLang="ko-KR" sz="2000" b="1" dirty="0">
                <a:solidFill>
                  <a:schemeClr val="tx1"/>
                </a:solidFill>
              </a:rPr>
              <a:t>X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7302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2000"/>
                            </p:stCond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3.33333E-6 L 0.18919 -0.45949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53" y="-229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3.7037E-7 L -0.18099 0.46088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49" y="230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1" grpId="1"/>
      <p:bldP spid="21" grpId="2"/>
      <p:bldP spid="22" grpId="1"/>
      <p:bldP spid="22" grpId="2"/>
      <p:bldP spid="22" grpId="3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66C640-CBD4-3B45-8FC9-C24EAA50B6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33CC49B-8930-B041-3229-33CAB353CB22}"/>
              </a:ext>
            </a:extLst>
          </p:cNvPr>
          <p:cNvSpPr/>
          <p:nvPr/>
        </p:nvSpPr>
        <p:spPr>
          <a:xfrm>
            <a:off x="3249283" y="310551"/>
            <a:ext cx="5555411" cy="16390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500" b="1" dirty="0"/>
              <a:t>서버</a:t>
            </a:r>
            <a:endParaRPr lang="en-US" altLang="ko-KR" sz="4500" b="1" dirty="0"/>
          </a:p>
          <a:p>
            <a:pPr algn="ctr"/>
            <a:endParaRPr lang="ko-KR" altLang="en-US" sz="4500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FC4778B-EE37-15FD-B36A-AC5D3DC3CF5D}"/>
              </a:ext>
            </a:extLst>
          </p:cNvPr>
          <p:cNvSpPr/>
          <p:nvPr/>
        </p:nvSpPr>
        <p:spPr>
          <a:xfrm>
            <a:off x="2562043" y="4908428"/>
            <a:ext cx="1552755" cy="149505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클라이언트</a:t>
            </a:r>
            <a:endParaRPr lang="en-US" altLang="ko-KR" sz="2000" b="1" dirty="0"/>
          </a:p>
          <a:p>
            <a:pPr algn="ctr"/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1E35D77-9293-3A53-A563-CCECD082BF44}"/>
              </a:ext>
            </a:extLst>
          </p:cNvPr>
          <p:cNvSpPr/>
          <p:nvPr/>
        </p:nvSpPr>
        <p:spPr>
          <a:xfrm>
            <a:off x="4461292" y="4908428"/>
            <a:ext cx="1552755" cy="149505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클라이언트</a:t>
            </a:r>
            <a:endParaRPr lang="en-US" altLang="ko-KR" sz="2000" b="1" dirty="0"/>
          </a:p>
          <a:p>
            <a:pPr algn="ctr"/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5042540-39C1-70A0-B430-C8816CE0766A}"/>
              </a:ext>
            </a:extLst>
          </p:cNvPr>
          <p:cNvSpPr/>
          <p:nvPr/>
        </p:nvSpPr>
        <p:spPr>
          <a:xfrm>
            <a:off x="8212346" y="4908428"/>
            <a:ext cx="1552755" cy="149505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클라이언트</a:t>
            </a:r>
            <a:endParaRPr lang="en-US" altLang="ko-KR" sz="2000" b="1" dirty="0"/>
          </a:p>
          <a:p>
            <a:pPr algn="ctr"/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FECFF83-A03C-21CE-3C67-F7219E235120}"/>
              </a:ext>
            </a:extLst>
          </p:cNvPr>
          <p:cNvSpPr/>
          <p:nvPr/>
        </p:nvSpPr>
        <p:spPr>
          <a:xfrm>
            <a:off x="6336819" y="4908428"/>
            <a:ext cx="1552755" cy="149505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클라이언트</a:t>
            </a:r>
            <a:endParaRPr lang="en-US" altLang="ko-KR" sz="2000" b="1" dirty="0"/>
          </a:p>
          <a:p>
            <a:pPr algn="ctr"/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6B4162AD-9796-ABC3-1A49-2367845CB012}"/>
              </a:ext>
            </a:extLst>
          </p:cNvPr>
          <p:cNvCxnSpPr>
            <a:cxnSpLocks/>
          </p:cNvCxnSpPr>
          <p:nvPr/>
        </p:nvCxnSpPr>
        <p:spPr>
          <a:xfrm flipV="1">
            <a:off x="3338421" y="1892060"/>
            <a:ext cx="1194761" cy="30163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3BE1449-7FD5-88E7-875F-4D1256EDCB1B}"/>
              </a:ext>
            </a:extLst>
          </p:cNvPr>
          <p:cNvCxnSpPr>
            <a:cxnSpLocks/>
          </p:cNvCxnSpPr>
          <p:nvPr/>
        </p:nvCxnSpPr>
        <p:spPr>
          <a:xfrm flipV="1">
            <a:off x="5237670" y="1892060"/>
            <a:ext cx="484523" cy="30163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7C0FEBB-801A-4345-12E8-4F27C6C9D931}"/>
              </a:ext>
            </a:extLst>
          </p:cNvPr>
          <p:cNvCxnSpPr>
            <a:cxnSpLocks/>
            <a:endCxn id="4" idx="2"/>
          </p:cNvCxnSpPr>
          <p:nvPr/>
        </p:nvCxnSpPr>
        <p:spPr>
          <a:xfrm flipH="1" flipV="1">
            <a:off x="6026989" y="1949570"/>
            <a:ext cx="1086208" cy="29588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3EFC6A66-376B-7D36-B74A-E8B62CC7FF2B}"/>
              </a:ext>
            </a:extLst>
          </p:cNvPr>
          <p:cNvCxnSpPr>
            <a:cxnSpLocks/>
          </p:cNvCxnSpPr>
          <p:nvPr/>
        </p:nvCxnSpPr>
        <p:spPr>
          <a:xfrm flipH="1" flipV="1">
            <a:off x="6837872" y="1949570"/>
            <a:ext cx="2150852" cy="29588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919181AB-03E1-67CC-29FE-B19AC38D20A1}"/>
              </a:ext>
            </a:extLst>
          </p:cNvPr>
          <p:cNvSpPr/>
          <p:nvPr/>
        </p:nvSpPr>
        <p:spPr>
          <a:xfrm>
            <a:off x="2562042" y="4908428"/>
            <a:ext cx="1552755" cy="149505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/>
              <a:t>방장</a:t>
            </a:r>
            <a:endParaRPr lang="ko-KR" altLang="en-US" sz="20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BAF7D59-D81C-F1CC-8D27-9FA0AFA83188}"/>
              </a:ext>
            </a:extLst>
          </p:cNvPr>
          <p:cNvSpPr/>
          <p:nvPr/>
        </p:nvSpPr>
        <p:spPr>
          <a:xfrm>
            <a:off x="4461291" y="4908428"/>
            <a:ext cx="1552755" cy="149505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익명</a:t>
            </a:r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F0FFDB4-31C6-A007-813A-6F77C197D6E9}"/>
              </a:ext>
            </a:extLst>
          </p:cNvPr>
          <p:cNvSpPr/>
          <p:nvPr/>
        </p:nvSpPr>
        <p:spPr>
          <a:xfrm>
            <a:off x="6341853" y="4908428"/>
            <a:ext cx="1552755" cy="149505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익명</a:t>
            </a:r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3BFEAB3-1E8F-3F85-EDED-DEC8AAA7B4D9}"/>
              </a:ext>
            </a:extLst>
          </p:cNvPr>
          <p:cNvSpPr/>
          <p:nvPr/>
        </p:nvSpPr>
        <p:spPr>
          <a:xfrm>
            <a:off x="8199404" y="4908428"/>
            <a:ext cx="1552755" cy="149505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익명</a:t>
            </a:r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648588B-4F8D-DCAC-95C0-024E924B72D6}"/>
              </a:ext>
            </a:extLst>
          </p:cNvPr>
          <p:cNvSpPr/>
          <p:nvPr/>
        </p:nvSpPr>
        <p:spPr>
          <a:xfrm>
            <a:off x="3755540" y="1339968"/>
            <a:ext cx="1903389" cy="42557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/>
              <a:t>send_queue</a:t>
            </a:r>
            <a:endParaRPr lang="ko-KR" altLang="en-US" sz="20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BF33480-7123-C2A3-D1FB-52619BCA1DA4}"/>
              </a:ext>
            </a:extLst>
          </p:cNvPr>
          <p:cNvSpPr/>
          <p:nvPr/>
        </p:nvSpPr>
        <p:spPr>
          <a:xfrm>
            <a:off x="6280117" y="1339968"/>
            <a:ext cx="2306041" cy="42557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/>
              <a:t>schedule_queue</a:t>
            </a:r>
            <a:endParaRPr lang="ko-KR" altLang="en-US" sz="2000" b="1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A5A2612-2175-2BA7-5B99-AC0F7D24CD33}"/>
              </a:ext>
            </a:extLst>
          </p:cNvPr>
          <p:cNvSpPr/>
          <p:nvPr/>
        </p:nvSpPr>
        <p:spPr>
          <a:xfrm>
            <a:off x="3935801" y="4563371"/>
            <a:ext cx="2656232" cy="3450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/rename </a:t>
            </a:r>
            <a:r>
              <a:rPr lang="ko-KR" altLang="en-US" dirty="0">
                <a:solidFill>
                  <a:srgbClr val="FF0000"/>
                </a:solidFill>
              </a:rPr>
              <a:t>하늘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6CEF282-B391-3D65-F0A5-483AC9A0E576}"/>
              </a:ext>
            </a:extLst>
          </p:cNvPr>
          <p:cNvSpPr/>
          <p:nvPr/>
        </p:nvSpPr>
        <p:spPr>
          <a:xfrm>
            <a:off x="3338421" y="1420482"/>
            <a:ext cx="1970186" cy="3450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익명</a:t>
            </a:r>
            <a:r>
              <a:rPr lang="en-US" altLang="ko-KR" dirty="0">
                <a:solidFill>
                  <a:srgbClr val="FF0000"/>
                </a:solidFill>
              </a:rPr>
              <a:t>1</a:t>
            </a:r>
            <a:r>
              <a:rPr lang="ko-KR" altLang="en-US" dirty="0">
                <a:solidFill>
                  <a:srgbClr val="FF0000"/>
                </a:solidFill>
              </a:rPr>
              <a:t>이 </a:t>
            </a:r>
            <a:r>
              <a:rPr lang="ko-KR" altLang="en-US" dirty="0" err="1">
                <a:solidFill>
                  <a:srgbClr val="FF0000"/>
                </a:solidFill>
              </a:rPr>
              <a:t>닉변함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EB5D8BE-DE2A-5478-D24D-32D1AACC39E8}"/>
              </a:ext>
            </a:extLst>
          </p:cNvPr>
          <p:cNvSpPr/>
          <p:nvPr/>
        </p:nvSpPr>
        <p:spPr>
          <a:xfrm>
            <a:off x="5351726" y="1440612"/>
            <a:ext cx="1970186" cy="3450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익명</a:t>
            </a:r>
            <a:r>
              <a:rPr lang="en-US" altLang="ko-KR" dirty="0">
                <a:solidFill>
                  <a:srgbClr val="FF0000"/>
                </a:solidFill>
              </a:rPr>
              <a:t>1</a:t>
            </a:r>
            <a:r>
              <a:rPr lang="ko-KR" altLang="en-US" dirty="0">
                <a:solidFill>
                  <a:srgbClr val="FF0000"/>
                </a:solidFill>
              </a:rPr>
              <a:t>이 </a:t>
            </a:r>
            <a:r>
              <a:rPr lang="ko-KR" altLang="en-US" dirty="0" err="1">
                <a:solidFill>
                  <a:srgbClr val="FF0000"/>
                </a:solidFill>
              </a:rPr>
              <a:t>닉변함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843043B-F810-E75B-FE14-047D721CF43E}"/>
              </a:ext>
            </a:extLst>
          </p:cNvPr>
          <p:cNvSpPr/>
          <p:nvPr/>
        </p:nvSpPr>
        <p:spPr>
          <a:xfrm>
            <a:off x="6448044" y="1380225"/>
            <a:ext cx="1970186" cy="3450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익명</a:t>
            </a:r>
            <a:r>
              <a:rPr lang="en-US" altLang="ko-KR" dirty="0">
                <a:solidFill>
                  <a:srgbClr val="FF0000"/>
                </a:solidFill>
              </a:rPr>
              <a:t>1</a:t>
            </a:r>
            <a:r>
              <a:rPr lang="ko-KR" altLang="en-US" dirty="0">
                <a:solidFill>
                  <a:srgbClr val="FF0000"/>
                </a:solidFill>
              </a:rPr>
              <a:t>이 </a:t>
            </a:r>
            <a:r>
              <a:rPr lang="ko-KR" altLang="en-US" dirty="0" err="1">
                <a:solidFill>
                  <a:srgbClr val="FF0000"/>
                </a:solidFill>
              </a:rPr>
              <a:t>닉변함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746F128-8EA5-CC70-40C5-9A0E0510F1EE}"/>
              </a:ext>
            </a:extLst>
          </p:cNvPr>
          <p:cNvSpPr/>
          <p:nvPr/>
        </p:nvSpPr>
        <p:spPr>
          <a:xfrm>
            <a:off x="4762127" y="1416841"/>
            <a:ext cx="1970186" cy="3450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rgbClr val="FF0000"/>
                </a:solidFill>
              </a:rPr>
              <a:t>닉변</a:t>
            </a:r>
            <a:r>
              <a:rPr lang="ko-KR" altLang="en-US" dirty="0">
                <a:solidFill>
                  <a:srgbClr val="FF0000"/>
                </a:solidFill>
              </a:rPr>
              <a:t> 성공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AC71039-9BAA-5B4E-211B-E5D33C78B89C}"/>
              </a:ext>
            </a:extLst>
          </p:cNvPr>
          <p:cNvSpPr/>
          <p:nvPr/>
        </p:nvSpPr>
        <p:spPr>
          <a:xfrm>
            <a:off x="4456257" y="4901620"/>
            <a:ext cx="1552755" cy="149505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/>
              <a:t>하늘</a:t>
            </a:r>
            <a:endParaRPr lang="ko-KR" altLang="en-US" sz="2000" b="1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946964B0-9715-3ED7-4E56-6616464128CC}"/>
              </a:ext>
            </a:extLst>
          </p:cNvPr>
          <p:cNvSpPr/>
          <p:nvPr/>
        </p:nvSpPr>
        <p:spPr>
          <a:xfrm>
            <a:off x="317242" y="310551"/>
            <a:ext cx="1841240" cy="795368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 dirty="0">
                <a:solidFill>
                  <a:schemeClr val="tx1"/>
                </a:solidFill>
              </a:rPr>
              <a:t>/rename</a:t>
            </a:r>
            <a:endParaRPr lang="ko-KR" altLang="en-US" sz="2500" b="1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8F7A9298-759A-B70B-C68A-F37437401B20}"/>
              </a:ext>
            </a:extLst>
          </p:cNvPr>
          <p:cNvSpPr/>
          <p:nvPr/>
        </p:nvSpPr>
        <p:spPr>
          <a:xfrm>
            <a:off x="317242" y="1205961"/>
            <a:ext cx="2442897" cy="424431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queue </a:t>
            </a:r>
            <a:r>
              <a:rPr lang="ko-KR" altLang="en-US" sz="2000" b="1" dirty="0">
                <a:solidFill>
                  <a:schemeClr val="tx1"/>
                </a:solidFill>
              </a:rPr>
              <a:t>사용</a:t>
            </a:r>
            <a:r>
              <a:rPr lang="en-US" altLang="ko-KR" sz="2000" b="1" dirty="0">
                <a:solidFill>
                  <a:schemeClr val="tx1"/>
                </a:solidFill>
              </a:rPr>
              <a:t>X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6737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2000"/>
                            </p:stCond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7.40741E-7 L 0.0388 -0.46273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0" y="-23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4.07407E-6 L -0.08425 0.45671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19" y="22824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4.81481E-6 L 0.0638 0.46319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90" y="23148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1.11111E-6 L 0.1375 0.4625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75" y="23125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2.96296E-6 L -0.03971 0.45879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79" y="25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1" grpId="1"/>
      <p:bldP spid="21" grpId="2"/>
      <p:bldP spid="22" grpId="0"/>
      <p:bldP spid="22" grpId="1"/>
      <p:bldP spid="22" grpId="2"/>
      <p:bldP spid="12" grpId="0"/>
      <p:bldP spid="12" grpId="1"/>
      <p:bldP spid="12" grpId="2"/>
      <p:bldP spid="26" grpId="0"/>
      <p:bldP spid="26" grpId="1"/>
      <p:bldP spid="26" grpId="2"/>
      <p:bldP spid="27" grpId="0"/>
      <p:bldP spid="27" grpId="1"/>
      <p:bldP spid="27" grpId="2"/>
      <p:bldP spid="28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335</Words>
  <Application>Microsoft Office PowerPoint</Application>
  <PresentationFormat>와이드스크린</PresentationFormat>
  <Paragraphs>146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ho min</dc:creator>
  <cp:lastModifiedBy>ho min</cp:lastModifiedBy>
  <cp:revision>12</cp:revision>
  <dcterms:created xsi:type="dcterms:W3CDTF">2024-12-05T02:36:54Z</dcterms:created>
  <dcterms:modified xsi:type="dcterms:W3CDTF">2024-12-05T13:06:43Z</dcterms:modified>
</cp:coreProperties>
</file>