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B37384B7-5B55-42F8-9A7E-A48132C38903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0807_농경지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08FE2D0F-B1FC-4AC9-BDDE-561AC6292E21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파일 만든 날짜: 2023-08-07 오후 4:08:19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대시보드 2" id="2" name="slide2">
            <a:extLst>
              <a:ext uri="{FF2B5EF4-FFF2-40B4-BE49-F238E27FC236}">
                <a16:creationId xmlns:a16="http://schemas.microsoft.com/office/drawing/2014/main" id="{5BC22038-BC31-43BA-B979-A421D5C5B8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2023-08-07T07:08:19Z</dcterms:created>
  <dcterms:modified xsi:type="dcterms:W3CDTF">2023-08-07T07:08:19Z</dcterms:modified>
</cp:coreProperties>
</file>