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1"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2" autoAdjust="0"/>
    <p:restoredTop sz="94660"/>
  </p:normalViewPr>
  <p:slideViewPr>
    <p:cSldViewPr snapToGrid="0">
      <p:cViewPr varScale="1">
        <p:scale>
          <a:sx n="90" d="100"/>
          <a:sy n="90" d="100"/>
        </p:scale>
        <p:origin x="84" y="1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4/13/2019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4/13/2019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4BFA4C4-A1A4-4C80-8E6C-59500C5D211A}"/>
              </a:ext>
            </a:extLst>
          </p:cNvPr>
          <p:cNvSpPr>
            <a:spLocks noGrp="1"/>
          </p:cNvSpPr>
          <p:nvPr>
            <p:ph type="subTitle" idx="1"/>
          </p:nvPr>
        </p:nvSpPr>
        <p:spPr>
          <a:xfrm>
            <a:off x="186430" y="239532"/>
            <a:ext cx="6897950" cy="2450402"/>
          </a:xfrm>
          <a:solidFill>
            <a:schemeClr val="accent6">
              <a:lumMod val="40000"/>
              <a:lumOff val="60000"/>
              <a:alpha val="90000"/>
            </a:schemeClr>
          </a:solidFill>
        </p:spPr>
        <p:txBody>
          <a:bodyPr>
            <a:normAutofit fontScale="55000" lnSpcReduction="20000"/>
          </a:bodyPr>
          <a:lstStyle/>
          <a:p>
            <a:pPr algn="ctr"/>
            <a:endParaRPr lang="en-US" sz="6400" dirty="0">
              <a:solidFill>
                <a:srgbClr val="7030A0"/>
              </a:solidFill>
              <a:latin typeface="Bobbers Personal Use" pitchFamily="2" charset="0"/>
            </a:endParaRPr>
          </a:p>
          <a:p>
            <a:pPr algn="ctr"/>
            <a:r>
              <a:rPr lang="en-US" sz="8600" dirty="0">
                <a:solidFill>
                  <a:srgbClr val="7030A0"/>
                </a:solidFill>
                <a:latin typeface="Bobbers Personal Use" pitchFamily="2" charset="0"/>
              </a:rPr>
              <a:t>Truck Chasers</a:t>
            </a:r>
          </a:p>
          <a:p>
            <a:pPr algn="ctr"/>
            <a:r>
              <a:rPr lang="en-US" sz="2800" dirty="0">
                <a:solidFill>
                  <a:schemeClr val="bg1"/>
                </a:solidFill>
                <a:latin typeface="Arial Black" panose="020B0A04020102020204" pitchFamily="34" charset="0"/>
              </a:rPr>
              <a:t>Brazil Group</a:t>
            </a:r>
          </a:p>
          <a:p>
            <a:pPr algn="ctr"/>
            <a:r>
              <a:rPr lang="en-US" dirty="0">
                <a:solidFill>
                  <a:schemeClr val="bg1"/>
                </a:solidFill>
                <a:latin typeface="Arial Black" panose="020B0A04020102020204" pitchFamily="34" charset="0"/>
              </a:rPr>
              <a:t>Regel </a:t>
            </a:r>
            <a:r>
              <a:rPr lang="en-US" dirty="0" err="1">
                <a:solidFill>
                  <a:schemeClr val="bg1"/>
                </a:solidFill>
                <a:latin typeface="Arial Black" panose="020B0A04020102020204" pitchFamily="34" charset="0"/>
              </a:rPr>
              <a:t>Selmani</a:t>
            </a:r>
            <a:r>
              <a:rPr lang="en-US" dirty="0">
                <a:solidFill>
                  <a:schemeClr val="bg1"/>
                </a:solidFill>
                <a:latin typeface="Arial Black" panose="020B0A04020102020204" pitchFamily="34" charset="0"/>
              </a:rPr>
              <a:t> - </a:t>
            </a:r>
            <a:r>
              <a:rPr lang="en-US" dirty="0" err="1">
                <a:solidFill>
                  <a:schemeClr val="bg1"/>
                </a:solidFill>
                <a:latin typeface="Arial Black" panose="020B0A04020102020204" pitchFamily="34" charset="0"/>
              </a:rPr>
              <a:t>Minoj</a:t>
            </a:r>
            <a:r>
              <a:rPr lang="en-US" dirty="0">
                <a:solidFill>
                  <a:schemeClr val="bg1"/>
                </a:solidFill>
                <a:latin typeface="Arial Black" panose="020B0A04020102020204" pitchFamily="34" charset="0"/>
              </a:rPr>
              <a:t> </a:t>
            </a:r>
            <a:r>
              <a:rPr lang="en-US" dirty="0" err="1">
                <a:solidFill>
                  <a:schemeClr val="bg1"/>
                </a:solidFill>
                <a:latin typeface="Arial Black" panose="020B0A04020102020204" pitchFamily="34" charset="0"/>
              </a:rPr>
              <a:t>Khadgi</a:t>
            </a:r>
            <a:endParaRPr lang="en-US" dirty="0">
              <a:solidFill>
                <a:schemeClr val="bg1"/>
              </a:solidFill>
              <a:latin typeface="Arial Black" panose="020B0A04020102020204" pitchFamily="34" charset="0"/>
            </a:endParaRPr>
          </a:p>
          <a:p>
            <a:pPr algn="ctr"/>
            <a:r>
              <a:rPr lang="en-US" dirty="0">
                <a:solidFill>
                  <a:schemeClr val="bg1"/>
                </a:solidFill>
                <a:latin typeface="Arial Black" panose="020B0A04020102020204" pitchFamily="34" charset="0"/>
              </a:rPr>
              <a:t>Mengistu Tadesse – Gralyn Stokes</a:t>
            </a:r>
          </a:p>
          <a:p>
            <a:endParaRPr lang="en-US" dirty="0"/>
          </a:p>
        </p:txBody>
      </p:sp>
    </p:spTree>
    <p:extLst>
      <p:ext uri="{BB962C8B-B14F-4D97-AF65-F5344CB8AC3E}">
        <p14:creationId xmlns:p14="http://schemas.microsoft.com/office/powerpoint/2010/main" val="4197146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rotWithShape="1">
          <a:gsLst>
            <a:gs pos="10000">
              <a:srgbClr val="0070C0"/>
            </a:gs>
            <a:gs pos="100000">
              <a:schemeClr val="accent6">
                <a:lumMod val="40000"/>
                <a:lumOff val="6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48390-A3DB-4208-8EA0-C53B203982CE}"/>
              </a:ext>
            </a:extLst>
          </p:cNvPr>
          <p:cNvSpPr>
            <a:spLocks noGrp="1"/>
          </p:cNvSpPr>
          <p:nvPr>
            <p:ph type="title"/>
          </p:nvPr>
        </p:nvSpPr>
        <p:spPr>
          <a:xfrm>
            <a:off x="470517" y="997587"/>
            <a:ext cx="6577722" cy="1507067"/>
          </a:xfrm>
        </p:spPr>
        <p:txBody>
          <a:bodyPr/>
          <a:lstStyle/>
          <a:p>
            <a:r>
              <a:rPr lang="en-US" dirty="0">
                <a:latin typeface="Arial Black" panose="020B0A04020102020204" pitchFamily="34" charset="0"/>
              </a:rPr>
              <a:t>Project description</a:t>
            </a:r>
          </a:p>
        </p:txBody>
      </p:sp>
      <p:sp>
        <p:nvSpPr>
          <p:cNvPr id="3" name="Content Placeholder 2">
            <a:extLst>
              <a:ext uri="{FF2B5EF4-FFF2-40B4-BE49-F238E27FC236}">
                <a16:creationId xmlns:a16="http://schemas.microsoft.com/office/drawing/2014/main" id="{7A998EEA-2DD3-49C8-8024-73A5440DD6AF}"/>
              </a:ext>
            </a:extLst>
          </p:cNvPr>
          <p:cNvSpPr>
            <a:spLocks noGrp="1"/>
          </p:cNvSpPr>
          <p:nvPr>
            <p:ph idx="1"/>
          </p:nvPr>
        </p:nvSpPr>
        <p:spPr>
          <a:xfrm>
            <a:off x="363985" y="2701032"/>
            <a:ext cx="10156055" cy="3615267"/>
          </a:xfrm>
        </p:spPr>
        <p:txBody>
          <a:bodyPr>
            <a:normAutofit/>
          </a:bodyPr>
          <a:lstStyle/>
          <a:p>
            <a:pPr marL="0" indent="0">
              <a:buNone/>
            </a:pPr>
            <a:r>
              <a:rPr lang="en-US" dirty="0">
                <a:solidFill>
                  <a:schemeClr val="tx1"/>
                </a:solidFill>
              </a:rPr>
              <a:t>Truck Chasers is a free app created to be a more efficient tool for locating and promoting mobile truck businesses in the DC Metro area. All mobile businesses are welcome, from food trucks, animal groomers, car detailers and cleaning services.</a:t>
            </a:r>
          </a:p>
          <a:p>
            <a:pPr marL="0" indent="0">
              <a:buNone/>
            </a:pPr>
            <a:r>
              <a:rPr lang="en-US" dirty="0">
                <a:solidFill>
                  <a:schemeClr val="tx1"/>
                </a:solidFill>
              </a:rPr>
              <a:t>Customers can register to gather information and locate their favorite mobile truck businesses in real time.</a:t>
            </a:r>
          </a:p>
          <a:p>
            <a:pPr marL="0" indent="0">
              <a:buNone/>
            </a:pPr>
            <a:r>
              <a:rPr lang="en-US" dirty="0">
                <a:solidFill>
                  <a:schemeClr val="tx1"/>
                </a:solidFill>
              </a:rPr>
              <a:t>Truck owners register to the app to have the ability to display important information about their business, including menus, services, as well as pictures. Truck Chasers also gives truck owners the ability to give customers their location 24/7 in real time.</a:t>
            </a:r>
          </a:p>
        </p:txBody>
      </p:sp>
      <p:pic>
        <p:nvPicPr>
          <p:cNvPr id="5" name="Picture 4">
            <a:extLst>
              <a:ext uri="{FF2B5EF4-FFF2-40B4-BE49-F238E27FC236}">
                <a16:creationId xmlns:a16="http://schemas.microsoft.com/office/drawing/2014/main" id="{1EAA4C38-5671-4A71-86EC-086903326947}"/>
              </a:ext>
            </a:extLst>
          </p:cNvPr>
          <p:cNvPicPr>
            <a:picLocks noChangeAspect="1"/>
          </p:cNvPicPr>
          <p:nvPr/>
        </p:nvPicPr>
        <p:blipFill>
          <a:blip r:embed="rId2"/>
          <a:stretch>
            <a:fillRect/>
          </a:stretch>
        </p:blipFill>
        <p:spPr>
          <a:xfrm>
            <a:off x="7589538" y="148050"/>
            <a:ext cx="4131945" cy="2552982"/>
          </a:xfrm>
          <a:prstGeom prst="rect">
            <a:avLst/>
          </a:prstGeom>
        </p:spPr>
      </p:pic>
    </p:spTree>
    <p:extLst>
      <p:ext uri="{BB962C8B-B14F-4D97-AF65-F5344CB8AC3E}">
        <p14:creationId xmlns:p14="http://schemas.microsoft.com/office/powerpoint/2010/main" val="3007367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rotWithShape="1">
          <a:gsLst>
            <a:gs pos="10000">
              <a:srgbClr val="0070C0"/>
            </a:gs>
            <a:gs pos="100000">
              <a:schemeClr val="accent6">
                <a:lumMod val="40000"/>
                <a:lumOff val="6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48390-A3DB-4208-8EA0-C53B203982CE}"/>
              </a:ext>
            </a:extLst>
          </p:cNvPr>
          <p:cNvSpPr>
            <a:spLocks noGrp="1"/>
          </p:cNvSpPr>
          <p:nvPr>
            <p:ph type="title"/>
          </p:nvPr>
        </p:nvSpPr>
        <p:spPr>
          <a:xfrm>
            <a:off x="3849950" y="669113"/>
            <a:ext cx="4492100" cy="1507067"/>
          </a:xfrm>
        </p:spPr>
        <p:txBody>
          <a:bodyPr/>
          <a:lstStyle/>
          <a:p>
            <a:pPr algn="ctr"/>
            <a:r>
              <a:rPr lang="en-US" dirty="0">
                <a:latin typeface="Arial Black" panose="020B0A04020102020204" pitchFamily="34" charset="0"/>
              </a:rPr>
              <a:t>API’s used</a:t>
            </a:r>
          </a:p>
        </p:txBody>
      </p:sp>
      <p:sp>
        <p:nvSpPr>
          <p:cNvPr id="7" name="TextBox 6">
            <a:extLst>
              <a:ext uri="{FF2B5EF4-FFF2-40B4-BE49-F238E27FC236}">
                <a16:creationId xmlns:a16="http://schemas.microsoft.com/office/drawing/2014/main" id="{6B0D2A67-0828-4C19-A7DF-8F7CD04378B4}"/>
              </a:ext>
            </a:extLst>
          </p:cNvPr>
          <p:cNvSpPr txBox="1"/>
          <p:nvPr/>
        </p:nvSpPr>
        <p:spPr>
          <a:xfrm>
            <a:off x="769398" y="3934148"/>
            <a:ext cx="10653204" cy="1292662"/>
          </a:xfrm>
          <a:prstGeom prst="rect">
            <a:avLst/>
          </a:prstGeom>
          <a:noFill/>
        </p:spPr>
        <p:txBody>
          <a:bodyPr wrap="square" rtlCol="0">
            <a:spAutoFit/>
          </a:bodyPr>
          <a:lstStyle/>
          <a:p>
            <a:r>
              <a:rPr lang="en-US" sz="2400" dirty="0">
                <a:latin typeface="Arial Black" panose="020B0A04020102020204" pitchFamily="34" charset="0"/>
              </a:rPr>
              <a:t>CHALLENGES</a:t>
            </a:r>
          </a:p>
          <a:p>
            <a:pPr marL="285750" indent="-285750">
              <a:buFont typeface="Arial" panose="020B0604020202020204" pitchFamily="34" charset="0"/>
              <a:buChar char="•"/>
            </a:pPr>
            <a:r>
              <a:rPr lang="en-US" dirty="0"/>
              <a:t>Coordinating the changes between group members and merging updates without erasing each others work.</a:t>
            </a:r>
          </a:p>
          <a:p>
            <a:pPr marL="285750" indent="-285750">
              <a:buFont typeface="Arial" panose="020B0604020202020204" pitchFamily="34" charset="0"/>
              <a:buChar char="•"/>
            </a:pPr>
            <a:r>
              <a:rPr lang="en-US" dirty="0"/>
              <a:t>Pushing and pulling information on </a:t>
            </a:r>
            <a:r>
              <a:rPr lang="en-US" dirty="0" err="1"/>
              <a:t>Github</a:t>
            </a:r>
            <a:r>
              <a:rPr lang="en-US" dirty="0"/>
              <a:t>. </a:t>
            </a:r>
          </a:p>
        </p:txBody>
      </p:sp>
      <p:pic>
        <p:nvPicPr>
          <p:cNvPr id="9" name="Picture 8">
            <a:extLst>
              <a:ext uri="{FF2B5EF4-FFF2-40B4-BE49-F238E27FC236}">
                <a16:creationId xmlns:a16="http://schemas.microsoft.com/office/drawing/2014/main" id="{99FAD3BF-2F15-4ABA-9C0D-546D0A7DEB3A}"/>
              </a:ext>
            </a:extLst>
          </p:cNvPr>
          <p:cNvPicPr>
            <a:picLocks noChangeAspect="1"/>
          </p:cNvPicPr>
          <p:nvPr/>
        </p:nvPicPr>
        <p:blipFill>
          <a:blip r:embed="rId2"/>
          <a:stretch>
            <a:fillRect/>
          </a:stretch>
        </p:blipFill>
        <p:spPr>
          <a:xfrm>
            <a:off x="4533362" y="1915080"/>
            <a:ext cx="3125276" cy="1757968"/>
          </a:xfrm>
          <a:prstGeom prst="rect">
            <a:avLst/>
          </a:prstGeom>
        </p:spPr>
      </p:pic>
    </p:spTree>
    <p:extLst>
      <p:ext uri="{BB962C8B-B14F-4D97-AF65-F5344CB8AC3E}">
        <p14:creationId xmlns:p14="http://schemas.microsoft.com/office/powerpoint/2010/main" val="4115615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rotWithShape="1">
          <a:gsLst>
            <a:gs pos="10000">
              <a:srgbClr val="0070C0"/>
            </a:gs>
            <a:gs pos="100000">
              <a:schemeClr val="accent6">
                <a:lumMod val="40000"/>
                <a:lumOff val="6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48390-A3DB-4208-8EA0-C53B203982CE}"/>
              </a:ext>
            </a:extLst>
          </p:cNvPr>
          <p:cNvSpPr>
            <a:spLocks noGrp="1"/>
          </p:cNvSpPr>
          <p:nvPr>
            <p:ph type="title"/>
          </p:nvPr>
        </p:nvSpPr>
        <p:spPr>
          <a:xfrm>
            <a:off x="3849950" y="669113"/>
            <a:ext cx="4492100" cy="1507067"/>
          </a:xfrm>
        </p:spPr>
        <p:txBody>
          <a:bodyPr/>
          <a:lstStyle/>
          <a:p>
            <a:pPr algn="ctr"/>
            <a:r>
              <a:rPr lang="en-US" dirty="0">
                <a:latin typeface="Arial Black" panose="020B0A04020102020204" pitchFamily="34" charset="0"/>
              </a:rPr>
              <a:t>Workload</a:t>
            </a:r>
          </a:p>
        </p:txBody>
      </p:sp>
      <p:sp>
        <p:nvSpPr>
          <p:cNvPr id="4" name="Text Placeholder 2">
            <a:extLst>
              <a:ext uri="{FF2B5EF4-FFF2-40B4-BE49-F238E27FC236}">
                <a16:creationId xmlns:a16="http://schemas.microsoft.com/office/drawing/2014/main" id="{A470E429-1769-4C21-94F9-CA5DF16A291F}"/>
              </a:ext>
            </a:extLst>
          </p:cNvPr>
          <p:cNvSpPr txBox="1">
            <a:spLocks/>
          </p:cNvSpPr>
          <p:nvPr/>
        </p:nvSpPr>
        <p:spPr>
          <a:xfrm>
            <a:off x="2728336" y="1842640"/>
            <a:ext cx="2940050" cy="57626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pPr marL="0" indent="0">
              <a:buNone/>
            </a:pPr>
            <a:r>
              <a:rPr lang="en-US" sz="2400" dirty="0">
                <a:solidFill>
                  <a:schemeClr val="tx1"/>
                </a:solidFill>
                <a:latin typeface="Arial Black" panose="020B0A04020102020204" pitchFamily="34" charset="0"/>
              </a:rPr>
              <a:t>Regel </a:t>
            </a:r>
            <a:r>
              <a:rPr lang="en-US" sz="2400" dirty="0" err="1">
                <a:solidFill>
                  <a:schemeClr val="tx1"/>
                </a:solidFill>
                <a:latin typeface="Arial Black" panose="020B0A04020102020204" pitchFamily="34" charset="0"/>
              </a:rPr>
              <a:t>Selmani</a:t>
            </a:r>
            <a:endParaRPr lang="en-US" sz="2400" dirty="0">
              <a:solidFill>
                <a:schemeClr val="tx1"/>
              </a:solidFill>
              <a:latin typeface="Arial Black" panose="020B0A04020102020204" pitchFamily="34" charset="0"/>
            </a:endParaRPr>
          </a:p>
        </p:txBody>
      </p:sp>
      <p:sp>
        <p:nvSpPr>
          <p:cNvPr id="5" name="Text Placeholder 5">
            <a:extLst>
              <a:ext uri="{FF2B5EF4-FFF2-40B4-BE49-F238E27FC236}">
                <a16:creationId xmlns:a16="http://schemas.microsoft.com/office/drawing/2014/main" id="{C694FE20-DFDF-4DA1-B3B7-20DCAF6C195C}"/>
              </a:ext>
            </a:extLst>
          </p:cNvPr>
          <p:cNvSpPr txBox="1">
            <a:spLocks/>
          </p:cNvSpPr>
          <p:nvPr/>
        </p:nvSpPr>
        <p:spPr>
          <a:xfrm>
            <a:off x="6503933" y="1901364"/>
            <a:ext cx="2930525" cy="576262"/>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pPr marL="0" indent="0">
              <a:buNone/>
            </a:pPr>
            <a:r>
              <a:rPr lang="en-US" sz="2400" dirty="0" err="1">
                <a:solidFill>
                  <a:schemeClr val="tx1"/>
                </a:solidFill>
                <a:latin typeface="Arial Black" panose="020B0A04020102020204" pitchFamily="34" charset="0"/>
              </a:rPr>
              <a:t>Minoj</a:t>
            </a:r>
            <a:r>
              <a:rPr lang="en-US" sz="2400" dirty="0">
                <a:solidFill>
                  <a:schemeClr val="tx1"/>
                </a:solidFill>
                <a:latin typeface="Arial Black" panose="020B0A04020102020204" pitchFamily="34" charset="0"/>
              </a:rPr>
              <a:t> </a:t>
            </a:r>
            <a:r>
              <a:rPr lang="en-US" sz="2400" dirty="0" err="1">
                <a:solidFill>
                  <a:schemeClr val="tx1"/>
                </a:solidFill>
                <a:latin typeface="Arial Black" panose="020B0A04020102020204" pitchFamily="34" charset="0"/>
              </a:rPr>
              <a:t>Khadgi</a:t>
            </a:r>
            <a:endParaRPr lang="en-US" sz="2400" dirty="0">
              <a:solidFill>
                <a:schemeClr val="tx1"/>
              </a:solidFill>
              <a:latin typeface="Arial Black" panose="020B0A04020102020204" pitchFamily="34" charset="0"/>
            </a:endParaRPr>
          </a:p>
        </p:txBody>
      </p:sp>
      <p:sp>
        <p:nvSpPr>
          <p:cNvPr id="6" name="Text Placeholder 8">
            <a:extLst>
              <a:ext uri="{FF2B5EF4-FFF2-40B4-BE49-F238E27FC236}">
                <a16:creationId xmlns:a16="http://schemas.microsoft.com/office/drawing/2014/main" id="{11E4CEF3-5F57-4728-857A-1AED231F95E9}"/>
              </a:ext>
            </a:extLst>
          </p:cNvPr>
          <p:cNvSpPr txBox="1">
            <a:spLocks/>
          </p:cNvSpPr>
          <p:nvPr/>
        </p:nvSpPr>
        <p:spPr>
          <a:xfrm>
            <a:off x="6503933" y="4091253"/>
            <a:ext cx="3351811" cy="576262"/>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pPr marL="0" indent="0" algn="ctr">
              <a:buNone/>
            </a:pPr>
            <a:r>
              <a:rPr lang="en-US" sz="2400" dirty="0">
                <a:solidFill>
                  <a:schemeClr val="tx1"/>
                </a:solidFill>
                <a:latin typeface="Arial Black" panose="020B0A04020102020204" pitchFamily="34" charset="0"/>
              </a:rPr>
              <a:t>Mengistu Tadesse</a:t>
            </a:r>
          </a:p>
        </p:txBody>
      </p:sp>
      <p:sp>
        <p:nvSpPr>
          <p:cNvPr id="8" name="Text Placeholder 2">
            <a:extLst>
              <a:ext uri="{FF2B5EF4-FFF2-40B4-BE49-F238E27FC236}">
                <a16:creationId xmlns:a16="http://schemas.microsoft.com/office/drawing/2014/main" id="{5EE7A125-7F61-4E2B-B79B-1317530EFDFD}"/>
              </a:ext>
            </a:extLst>
          </p:cNvPr>
          <p:cNvSpPr txBox="1">
            <a:spLocks/>
          </p:cNvSpPr>
          <p:nvPr/>
        </p:nvSpPr>
        <p:spPr>
          <a:xfrm>
            <a:off x="2748018" y="3936549"/>
            <a:ext cx="2940050" cy="576262"/>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solidFill>
                <a:latin typeface="+mj-lt"/>
                <a:ea typeface="+mj-ea"/>
                <a:cs typeface="+mj-cs"/>
              </a:defRPr>
            </a:lvl9pPr>
          </a:lstStyle>
          <a:p>
            <a:r>
              <a:rPr lang="en-US" dirty="0">
                <a:solidFill>
                  <a:schemeClr val="tx1"/>
                </a:solidFill>
                <a:latin typeface="Arial Black" panose="020B0A04020102020204" pitchFamily="34" charset="0"/>
              </a:rPr>
              <a:t>Gralyn Stokes</a:t>
            </a:r>
          </a:p>
        </p:txBody>
      </p:sp>
      <p:sp>
        <p:nvSpPr>
          <p:cNvPr id="9" name="TextBox 8">
            <a:extLst>
              <a:ext uri="{FF2B5EF4-FFF2-40B4-BE49-F238E27FC236}">
                <a16:creationId xmlns:a16="http://schemas.microsoft.com/office/drawing/2014/main" id="{3B00A676-C026-4B2A-A360-2C9E812382DF}"/>
              </a:ext>
            </a:extLst>
          </p:cNvPr>
          <p:cNvSpPr txBox="1"/>
          <p:nvPr/>
        </p:nvSpPr>
        <p:spPr>
          <a:xfrm>
            <a:off x="2735713" y="4512811"/>
            <a:ext cx="2932673" cy="923330"/>
          </a:xfrm>
          <a:prstGeom prst="rect">
            <a:avLst/>
          </a:prstGeom>
          <a:noFill/>
        </p:spPr>
        <p:txBody>
          <a:bodyPr wrap="square" rtlCol="0">
            <a:spAutoFit/>
          </a:bodyPr>
          <a:lstStyle/>
          <a:p>
            <a:pPr marL="285750" indent="-285750">
              <a:buFont typeface="Arial" panose="020B0604020202020204" pitchFamily="34" charset="0"/>
              <a:buChar char="•"/>
            </a:pPr>
            <a:r>
              <a:rPr lang="en-US" dirty="0"/>
              <a:t>HTML</a:t>
            </a:r>
          </a:p>
          <a:p>
            <a:pPr marL="285750" indent="-285750">
              <a:buFont typeface="Arial" panose="020B0604020202020204" pitchFamily="34" charset="0"/>
              <a:buChar char="•"/>
            </a:pPr>
            <a:r>
              <a:rPr lang="en-US" dirty="0"/>
              <a:t>CSS</a:t>
            </a:r>
          </a:p>
          <a:p>
            <a:pPr marL="285750" indent="-285750">
              <a:buFont typeface="Arial" panose="020B0604020202020204" pitchFamily="34" charset="0"/>
              <a:buChar char="•"/>
            </a:pPr>
            <a:r>
              <a:rPr lang="en-US" dirty="0"/>
              <a:t>PowerPoint</a:t>
            </a:r>
          </a:p>
        </p:txBody>
      </p:sp>
      <p:sp>
        <p:nvSpPr>
          <p:cNvPr id="10" name="TextBox 9">
            <a:extLst>
              <a:ext uri="{FF2B5EF4-FFF2-40B4-BE49-F238E27FC236}">
                <a16:creationId xmlns:a16="http://schemas.microsoft.com/office/drawing/2014/main" id="{ED640D34-2A76-43B6-999E-D6783AA82F83}"/>
              </a:ext>
            </a:extLst>
          </p:cNvPr>
          <p:cNvSpPr txBox="1"/>
          <p:nvPr/>
        </p:nvSpPr>
        <p:spPr>
          <a:xfrm>
            <a:off x="2735713" y="2367931"/>
            <a:ext cx="2932673" cy="923330"/>
          </a:xfrm>
          <a:prstGeom prst="rect">
            <a:avLst/>
          </a:prstGeom>
          <a:noFill/>
        </p:spPr>
        <p:txBody>
          <a:bodyPr wrap="square" rtlCol="0">
            <a:spAutoFit/>
          </a:bodyPr>
          <a:lstStyle/>
          <a:p>
            <a:pPr marL="285750" indent="-285750">
              <a:buFont typeface="Arial" panose="020B0604020202020204" pitchFamily="34" charset="0"/>
              <a:buChar char="•"/>
            </a:pPr>
            <a:r>
              <a:rPr lang="en-US" dirty="0"/>
              <a:t>HTML</a:t>
            </a:r>
          </a:p>
          <a:p>
            <a:pPr marL="285750" indent="-285750">
              <a:buFont typeface="Arial" panose="020B0604020202020204" pitchFamily="34" charset="0"/>
              <a:buChar char="•"/>
            </a:pPr>
            <a:r>
              <a:rPr lang="en-US" dirty="0"/>
              <a:t>CSS</a:t>
            </a:r>
          </a:p>
          <a:p>
            <a:pPr marL="285750" indent="-285750">
              <a:buFont typeface="Arial" panose="020B0604020202020204" pitchFamily="34" charset="0"/>
              <a:buChar char="•"/>
            </a:pPr>
            <a:endParaRPr lang="en-US" dirty="0"/>
          </a:p>
        </p:txBody>
      </p:sp>
      <p:sp>
        <p:nvSpPr>
          <p:cNvPr id="11" name="TextBox 10">
            <a:extLst>
              <a:ext uri="{FF2B5EF4-FFF2-40B4-BE49-F238E27FC236}">
                <a16:creationId xmlns:a16="http://schemas.microsoft.com/office/drawing/2014/main" id="{1EC92399-F7D3-44E5-BE22-39799BF4793E}"/>
              </a:ext>
            </a:extLst>
          </p:cNvPr>
          <p:cNvSpPr txBox="1"/>
          <p:nvPr/>
        </p:nvSpPr>
        <p:spPr>
          <a:xfrm>
            <a:off x="6523615" y="2330884"/>
            <a:ext cx="2932673" cy="1477328"/>
          </a:xfrm>
          <a:prstGeom prst="rect">
            <a:avLst/>
          </a:prstGeom>
          <a:noFill/>
        </p:spPr>
        <p:txBody>
          <a:bodyPr wrap="square" rtlCol="0">
            <a:spAutoFit/>
          </a:bodyPr>
          <a:lstStyle/>
          <a:p>
            <a:pPr marL="285750" indent="-285750">
              <a:buFont typeface="Arial" panose="020B0604020202020204" pitchFamily="34" charset="0"/>
              <a:buChar char="•"/>
            </a:pPr>
            <a:r>
              <a:rPr lang="en-US" dirty="0" err="1"/>
              <a:t>javascript</a:t>
            </a:r>
            <a:r>
              <a:rPr lang="en-US" dirty="0"/>
              <a:t>  </a:t>
            </a:r>
          </a:p>
          <a:p>
            <a:pPr marL="285750" indent="-285750">
              <a:buFont typeface="Arial" panose="020B0604020202020204" pitchFamily="34" charset="0"/>
              <a:buChar char="•"/>
            </a:pPr>
            <a:r>
              <a:rPr lang="en-US" dirty="0" err="1"/>
              <a:t>Mysql</a:t>
            </a:r>
            <a:endParaRPr lang="en-US" dirty="0"/>
          </a:p>
          <a:p>
            <a:pPr marL="285750" indent="-285750">
              <a:buFont typeface="Arial" panose="020B0604020202020204" pitchFamily="34" charset="0"/>
              <a:buChar char="•"/>
            </a:pPr>
            <a:r>
              <a:rPr lang="en-US" dirty="0" err="1"/>
              <a:t>sequelize</a:t>
            </a:r>
            <a:endParaRPr lang="en-US" dirty="0"/>
          </a:p>
          <a:p>
            <a:pPr marL="285750" indent="-285750">
              <a:buFont typeface="Arial" panose="020B0604020202020204" pitchFamily="34" charset="0"/>
              <a:buChar char="•"/>
            </a:pPr>
            <a:r>
              <a:rPr lang="en-US" dirty="0"/>
              <a:t>Node</a:t>
            </a:r>
          </a:p>
          <a:p>
            <a:pPr marL="285750" indent="-285750">
              <a:buFont typeface="Arial" panose="020B0604020202020204" pitchFamily="34" charset="0"/>
              <a:buChar char="•"/>
            </a:pPr>
            <a:r>
              <a:rPr lang="en-US" dirty="0"/>
              <a:t>API</a:t>
            </a:r>
          </a:p>
        </p:txBody>
      </p:sp>
      <p:sp>
        <p:nvSpPr>
          <p:cNvPr id="12" name="TextBox 11">
            <a:extLst>
              <a:ext uri="{FF2B5EF4-FFF2-40B4-BE49-F238E27FC236}">
                <a16:creationId xmlns:a16="http://schemas.microsoft.com/office/drawing/2014/main" id="{5418FC8E-7D5F-4F7B-80FA-5C84C81FE151}"/>
              </a:ext>
            </a:extLst>
          </p:cNvPr>
          <p:cNvSpPr txBox="1"/>
          <p:nvPr/>
        </p:nvSpPr>
        <p:spPr>
          <a:xfrm>
            <a:off x="6590771" y="4512811"/>
            <a:ext cx="2932673" cy="1200329"/>
          </a:xfrm>
          <a:prstGeom prst="rect">
            <a:avLst/>
          </a:prstGeom>
          <a:noFill/>
        </p:spPr>
        <p:txBody>
          <a:bodyPr wrap="square" rtlCol="0">
            <a:spAutoFit/>
          </a:bodyPr>
          <a:lstStyle/>
          <a:p>
            <a:pPr marL="285750" indent="-285750">
              <a:buFont typeface="Arial" panose="020B0604020202020204" pitchFamily="34" charset="0"/>
              <a:buChar char="•"/>
            </a:pPr>
            <a:r>
              <a:rPr lang="en-US" dirty="0" err="1"/>
              <a:t>javascript</a:t>
            </a:r>
            <a:r>
              <a:rPr lang="en-US" dirty="0"/>
              <a:t>  </a:t>
            </a:r>
          </a:p>
          <a:p>
            <a:pPr marL="285750" indent="-285750">
              <a:buFont typeface="Arial" panose="020B0604020202020204" pitchFamily="34" charset="0"/>
              <a:buChar char="•"/>
            </a:pPr>
            <a:r>
              <a:rPr lang="en-US" dirty="0" err="1"/>
              <a:t>Mysql</a:t>
            </a:r>
            <a:endParaRPr lang="en-US" dirty="0"/>
          </a:p>
          <a:p>
            <a:pPr marL="285750" indent="-285750">
              <a:buFont typeface="Arial" panose="020B0604020202020204" pitchFamily="34" charset="0"/>
              <a:buChar char="•"/>
            </a:pPr>
            <a:r>
              <a:rPr lang="en-US" dirty="0" err="1"/>
              <a:t>sequelize</a:t>
            </a:r>
            <a:endParaRPr lang="en-US" dirty="0"/>
          </a:p>
          <a:p>
            <a:pPr marL="285750" indent="-285750">
              <a:buFont typeface="Arial" panose="020B0604020202020204" pitchFamily="34" charset="0"/>
              <a:buChar char="•"/>
            </a:pPr>
            <a:r>
              <a:rPr lang="en-US" dirty="0"/>
              <a:t>node</a:t>
            </a:r>
          </a:p>
        </p:txBody>
      </p:sp>
    </p:spTree>
    <p:extLst>
      <p:ext uri="{BB962C8B-B14F-4D97-AF65-F5344CB8AC3E}">
        <p14:creationId xmlns:p14="http://schemas.microsoft.com/office/powerpoint/2010/main" val="379476125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emplate>Slice</Template>
  <TotalTime>80</TotalTime>
  <Words>172</Words>
  <Application>Microsoft Office PowerPoint</Application>
  <PresentationFormat>Widescreen</PresentationFormat>
  <Paragraphs>32</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Arial Black</vt:lpstr>
      <vt:lpstr>Bobbers Personal Use</vt:lpstr>
      <vt:lpstr>Century Gothic</vt:lpstr>
      <vt:lpstr>Wingdings 3</vt:lpstr>
      <vt:lpstr>Slice</vt:lpstr>
      <vt:lpstr>PowerPoint Presentation</vt:lpstr>
      <vt:lpstr>Project description</vt:lpstr>
      <vt:lpstr>API’s used</vt:lpstr>
      <vt:lpstr>Workload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 Gralyn Stokes</dc:creator>
  <cp:lastModifiedBy>J Gralyn Stokes</cp:lastModifiedBy>
  <cp:revision>9</cp:revision>
  <dcterms:created xsi:type="dcterms:W3CDTF">2019-04-13T11:37:55Z</dcterms:created>
  <dcterms:modified xsi:type="dcterms:W3CDTF">2019-04-13T14:20:06Z</dcterms:modified>
</cp:coreProperties>
</file>