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7" r:id="rId10"/>
    <p:sldId id="268" r:id="rId11"/>
    <p:sldId id="269" r:id="rId12"/>
    <p:sldId id="270" r:id="rId13"/>
    <p:sldId id="260" r:id="rId14"/>
    <p:sldId id="265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57" autoAdjust="0"/>
    <p:restoredTop sz="94660"/>
  </p:normalViewPr>
  <p:slideViewPr>
    <p:cSldViewPr>
      <p:cViewPr varScale="1">
        <p:scale>
          <a:sx n="73" d="100"/>
          <a:sy n="73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510B9-BFBA-4BDB-BFD9-FB557583B0BD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5DAE1-95F8-4122-912C-7F7A40DB9B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플레이어가 </a:t>
            </a:r>
            <a:r>
              <a:rPr lang="en-US" altLang="ko-KR" dirty="0" smtClean="0"/>
              <a:t>5~40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레코드가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5DAE1-95F8-4122-912C-7F7A40DB9BE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5DAE1-95F8-4122-912C-7F7A40DB9BE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9215F55-33E6-423F-A98F-C87B7BC20C9F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29DF478-7E0E-43A9-8D54-BAB912772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source=images&amp;cd=&amp;ved=0ahUKEwjsn92Xr8XOAhVCl5QKHVE6COwQjRwIBw&amp;url=http://global.rakuten.com/ko/store/userlife/item/outdoor-matsheet-120/&amp;psig=AFQjCNGTYlLM-A2-IXwnIuhDX8_iooU1VQ&amp;ust=147141741571697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google.com/url?sa=i&amp;rct=j&amp;q=&amp;esrc=s&amp;source=images&amp;cd=&amp;cad=rja&amp;uact=8&amp;ved=0ahUKEwiNpsuur8XOAhVDi5QKHQYrDOUQjRwIBw&amp;url=http://story.pxd.co.kr/810&amp;bvm=bv.129759880,d.cGc&amp;psig=AFQjCNHVE_SHWl1q0O5zoaQKW_VrRico7w&amp;ust=147141746504213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rct=j&amp;q=&amp;esrc=s&amp;source=images&amp;cd=&amp;cad=rja&amp;uact=8&amp;ved=0ahUKEwjTgtmhs8XOAhXBppQKHV5SCsgQjRwIBw&amp;url=http://attiny85.blogspot.com/2013/05/attinylcd595-board-lcd-controlled-by.html&amp;bvm=bv.129759880,d.cGc&amp;psig=AFQjCNGdIufU1DoOcOroUg4zsi-xDdW1ZA&amp;ust=1471418486893678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www.google.com/url?sa=i&amp;rct=j&amp;q=&amp;esrc=s&amp;source=images&amp;cd=&amp;cad=rja&amp;uact=8&amp;ved=0ahUKEwj9hd-uscXOAhXClZQKHYbcAxIQjRwIBw&amp;url=http://elecloud.co.kr/product/detail.html?product_no=237&amp;bvm=bv.129759880,d.cGc&amp;psig=AFQjCNHi62Rc87tWJoD_jNDH2wlr3sRd-A&amp;ust=14714179820886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rguLXscXOAhWIspQKHUp4AyUQjRwIBw&amp;url=https://www.icbanq.com/P000140227/&amp;bvm=bv.129759880,d.cGc&amp;psig=AFQjCNGRQu2T-xnlrvA8UazALvqiPvkwUg&amp;ust=1471418087104953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google.com/url?sa=i&amp;rct=j&amp;q=&amp;esrc=s&amp;source=images&amp;cd=&amp;cad=rja&amp;uact=8&amp;ved=0ahUKEwiX4-K_scXOAhXMnJQKHTLuBPwQjRwIBw&amp;url=http://www.vetco.net/catalog/product_info.php?products_id=13661&amp;bvm=bv.129759880,d.cGc&amp;psig=AFQjCNEBKP1b3yCGHdJOrxlvcRMvvVVk6A&amp;ust=1471418030863199" TargetMode="External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2" Type="http://schemas.openxmlformats.org/officeDocument/2006/relationships/hyperlink" Target="http://www.google.com/url?sa=i&amp;rct=j&amp;q=&amp;esrc=s&amp;source=images&amp;cd=&amp;cad=rja&amp;uact=8&amp;ved=0ahUKEwi5s4XrscXOAhUHsJQKHVHQBGgQjRwIBw&amp;url=http://maduinos.blogspot.com/2016/01/10.html&amp;bvm=bv.129759880,d.cGc&amp;psig=AFQjCNEeQBmhcncAtbUZ7R8jPZx688GgUg&amp;ust=14714181319082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source=images&amp;cd=&amp;cad=rja&amp;uact=8&amp;ved=0ahUKEwjL-cWYssXOAhUFJ5QKHeuyAjUQjRwIBw&amp;url=http://kr.mouser.com/new/Freescale-Semiconductor/freescalemc56f82x/&amp;bvm=bv.129759880,d.cGc&amp;psig=AFQjCNGzluq_ZPazGeW44yGj-ptLo0lC4g&amp;ust=1471418219399543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www.google.com/url?sa=i&amp;rct=j&amp;q=&amp;esrc=s&amp;source=images&amp;cd=&amp;cad=rja&amp;uact=8&amp;ved=0ahUKEwjelomBssXOAhWHjpQKHb3DDS4QjRwIBw&amp;url=http://www.automation.co.kr/sharp/index.html&amp;bvm=bv.129759880,d.cGc&amp;psig=AFQjCNGQkbONHVnNZSY1zEbyFB3fU4t7_g&amp;ust=147141816272128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9124" y="3857628"/>
            <a:ext cx="4271938" cy="714380"/>
          </a:xfrm>
        </p:spPr>
        <p:txBody>
          <a:bodyPr/>
          <a:lstStyle/>
          <a:p>
            <a:pPr algn="r"/>
            <a:r>
              <a:rPr lang="ko-KR" altLang="en-US" dirty="0" smtClean="0"/>
              <a:t>멀티 </a:t>
            </a:r>
            <a:r>
              <a:rPr lang="ko-KR" altLang="en-US" dirty="0" err="1" smtClean="0"/>
              <a:t>오르골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472" y="6286520"/>
            <a:ext cx="871518" cy="41433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이민호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알루미늄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외장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3D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프린터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장식용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포맥스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장식 및 보강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 descr="http://thumbnail.image.rakuten.co.jp/@0_mall/userlife/cabinet/outdoor/oritatamimat/slimjava-l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571612"/>
            <a:ext cx="3214710" cy="1571636"/>
          </a:xfrm>
          <a:prstGeom prst="rect">
            <a:avLst/>
          </a:prstGeom>
          <a:noFill/>
        </p:spPr>
      </p:pic>
      <p:pic>
        <p:nvPicPr>
          <p:cNvPr id="3076" name="Picture 4" descr="http://cfile1.uf.tistory.com/image/236D6F485285CC8822FE68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3143248"/>
            <a:ext cx="3190862" cy="1788087"/>
          </a:xfrm>
          <a:prstGeom prst="rect">
            <a:avLst/>
          </a:prstGeom>
          <a:noFill/>
        </p:spPr>
      </p:pic>
      <p:pic>
        <p:nvPicPr>
          <p:cNvPr id="3089" name="Picture 17" descr="C:\Users\LG\Desktop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4929198"/>
            <a:ext cx="3214710" cy="157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스위치 </a:t>
            </a:r>
            <a:r>
              <a:rPr lang="en-US" altLang="ko-KR" dirty="0" smtClean="0"/>
              <a:t>x4</a:t>
            </a:r>
          </a:p>
          <a:p>
            <a:pPr lvl="1"/>
            <a:r>
              <a:rPr lang="ko-KR" altLang="en-US" dirty="0" smtClean="0"/>
              <a:t>음악 선택용</a:t>
            </a:r>
            <a:endParaRPr lang="en-US" altLang="ko-KR" dirty="0" smtClean="0"/>
          </a:p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스피커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 재생용</a:t>
            </a:r>
            <a:endParaRPr lang="en-US" altLang="ko-KR" dirty="0" smtClean="0"/>
          </a:p>
          <a:p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음량 조절용</a:t>
            </a:r>
            <a:endParaRPr lang="en-US" altLang="ko-KR" dirty="0" smtClean="0"/>
          </a:p>
          <a:p>
            <a:r>
              <a:rPr lang="en-US" altLang="ko-KR" dirty="0" smtClean="0"/>
              <a:t>LCD</a:t>
            </a:r>
          </a:p>
          <a:p>
            <a:pPr lvl="1"/>
            <a:r>
              <a:rPr lang="ko-KR" altLang="en-US" dirty="0" smtClean="0"/>
              <a:t>노래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진행률 출력</a:t>
            </a:r>
            <a:endParaRPr lang="en-US" altLang="ko-KR" dirty="0" smtClean="0"/>
          </a:p>
        </p:txBody>
      </p:sp>
      <p:pic>
        <p:nvPicPr>
          <p:cNvPr id="2050" name="Picture 2" descr="http://elecloud.co.kr/web/product/big/201502/237_shop1_503064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00174"/>
            <a:ext cx="3124200" cy="1143008"/>
          </a:xfrm>
          <a:prstGeom prst="rect">
            <a:avLst/>
          </a:prstGeom>
          <a:noFill/>
        </p:spPr>
      </p:pic>
      <p:pic>
        <p:nvPicPr>
          <p:cNvPr id="2052" name="Picture 4" descr="http://www.vetco.net/catalog/images/VUPN6363-1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643182"/>
            <a:ext cx="3143272" cy="1071570"/>
          </a:xfrm>
          <a:prstGeom prst="rect">
            <a:avLst/>
          </a:prstGeom>
          <a:noFill/>
        </p:spPr>
      </p:pic>
      <p:pic>
        <p:nvPicPr>
          <p:cNvPr id="2054" name="Picture 6" descr="http://www.icbank.com/icbank_data/buysell/shop/Feature/SE-A410_4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3714752"/>
            <a:ext cx="3162225" cy="1071570"/>
          </a:xfrm>
          <a:prstGeom prst="rect">
            <a:avLst/>
          </a:prstGeom>
          <a:noFill/>
        </p:spPr>
      </p:pic>
      <p:pic>
        <p:nvPicPr>
          <p:cNvPr id="2056" name="Picture 8" descr="http://3.bp.blogspot.com/-hN2n9HggfCw/T2TOHEMIAsI/AAAAAAAAAAc/LrJ6uy2cNrs/s1600/lcd162b-yhy.jp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6" y="4786323"/>
            <a:ext cx="3147995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조도 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시작할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PSD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거리 감지용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FreeScale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사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MC56F8257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 smtClean="0"/>
              <a:t>메인 </a:t>
            </a:r>
            <a:r>
              <a:rPr lang="en-US" altLang="ko-KR" dirty="0" smtClean="0"/>
              <a:t>CPU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http://2.bp.blogspot.com/-rM3AcVshwnw/Vpg0Iqm74oI/AAAAAAAAASY/f0T9mbqAQtI/s1600/S-0200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428736"/>
            <a:ext cx="2979131" cy="1643074"/>
          </a:xfrm>
          <a:prstGeom prst="rect">
            <a:avLst/>
          </a:prstGeom>
          <a:noFill/>
        </p:spPr>
      </p:pic>
      <p:pic>
        <p:nvPicPr>
          <p:cNvPr id="1028" name="Picture 4" descr="http://www.automation.co.kr/sharp/irod003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071811"/>
            <a:ext cx="3005119" cy="1714511"/>
          </a:xfrm>
          <a:prstGeom prst="rect">
            <a:avLst/>
          </a:prstGeom>
          <a:noFill/>
        </p:spPr>
      </p:pic>
      <p:pic>
        <p:nvPicPr>
          <p:cNvPr id="1030" name="Picture 6" descr="http://kr.mouser.com/images/microsites/FreescaleMC56F82XX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9461" y="4714884"/>
            <a:ext cx="2110667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관련이론 </a:t>
            </a:r>
            <a:r>
              <a:rPr lang="en-US" altLang="ko-KR" dirty="0" smtClean="0"/>
              <a:t>- PWM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참조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: ROBIT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신입생 교육용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PPT</a:t>
            </a:r>
          </a:p>
        </p:txBody>
      </p:sp>
      <p:pic>
        <p:nvPicPr>
          <p:cNvPr id="5123" name="Picture 3" descr="C:\Users\LG\Desktop\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9629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관련이론 </a:t>
            </a:r>
            <a:r>
              <a:rPr lang="en-US" altLang="ko-KR" dirty="0" smtClean="0"/>
              <a:t>- Interrupt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32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13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300" dirty="0" smtClean="0">
                <a:latin typeface="굴림" pitchFamily="50" charset="-127"/>
                <a:ea typeface="굴림" pitchFamily="50" charset="-127"/>
              </a:rPr>
              <a:t>참조</a:t>
            </a:r>
            <a:r>
              <a:rPr lang="en-US" altLang="ko-KR" sz="1300" dirty="0" smtClean="0">
                <a:latin typeface="굴림" pitchFamily="50" charset="-127"/>
                <a:ea typeface="굴림" pitchFamily="50" charset="-127"/>
              </a:rPr>
              <a:t>: ROBIT </a:t>
            </a:r>
            <a:r>
              <a:rPr lang="ko-KR" altLang="en-US" sz="1300" dirty="0" smtClean="0">
                <a:latin typeface="굴림" pitchFamily="50" charset="-127"/>
                <a:ea typeface="굴림" pitchFamily="50" charset="-127"/>
              </a:rPr>
              <a:t>신입생 교육용 </a:t>
            </a:r>
            <a:r>
              <a:rPr lang="en-US" altLang="ko-KR" sz="1300" dirty="0" smtClean="0">
                <a:latin typeface="굴림" pitchFamily="50" charset="-127"/>
                <a:ea typeface="굴림" pitchFamily="50" charset="-127"/>
              </a:rPr>
              <a:t>PPT</a:t>
            </a:r>
          </a:p>
          <a:p>
            <a:endParaRPr lang="ko-KR" altLang="en-US" dirty="0"/>
          </a:p>
        </p:txBody>
      </p:sp>
      <p:pic>
        <p:nvPicPr>
          <p:cNvPr id="6146" name="Picture 2" descr="C:\Users\LG\Desktop\a_0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9629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071934" y="3143248"/>
            <a:ext cx="1571636" cy="914400"/>
          </a:xfrm>
        </p:spPr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오르골이란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네덜란드어 </a:t>
            </a:r>
            <a:r>
              <a:rPr lang="en-US" altLang="ko-KR" sz="2400" dirty="0" err="1" smtClean="0">
                <a:latin typeface="굴림" pitchFamily="50" charset="-127"/>
                <a:ea typeface="굴림" pitchFamily="50" charset="-127"/>
              </a:rPr>
              <a:t>Orgel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사전적인 의미로는 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'</a:t>
            </a:r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자동적으로 음악을 연주하는 악기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’.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조그만 상자 속에서 쇠막대기의 바늘이 회전하며 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음계판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音階板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에 닿아 음악이 연주됨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.'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정도가 된다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자명금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自鳴琴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;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스스로 우는 금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이라고도 하며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영어로는 뮤직박스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(music box)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라고 한다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글 및 사진 출처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나무위키</a:t>
            </a:r>
            <a:endParaRPr lang="en-US" altLang="ko-KR" sz="1200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r>
              <a:rPr lang="en-US" altLang="ko-KR" sz="1200" dirty="0" smtClean="0"/>
              <a:t>https://namu.wiki/w/%EC%98%A4%EB%A5%B4%EA%B3%A8</a:t>
            </a:r>
            <a:endParaRPr lang="en-US" altLang="ko-KR" sz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7" name="Picture 3" descr="C:\Users\LG\Desktop\5644ced81b821428f785b13109ab15b196d7d85bdfb3511f286cac20468c24c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857628"/>
            <a:ext cx="2743200" cy="262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오르골을</a:t>
            </a:r>
            <a:r>
              <a:rPr lang="ko-KR" altLang="en-US" dirty="0" smtClean="0"/>
              <a:t> 골랐나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현대에는 다양한 음악 감상 도구가 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 descr="C:\Users\LG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3362325" cy="1362075"/>
          </a:xfrm>
          <a:prstGeom prst="rect">
            <a:avLst/>
          </a:prstGeom>
          <a:noFill/>
        </p:spPr>
      </p:pic>
      <p:pic>
        <p:nvPicPr>
          <p:cNvPr id="2051" name="Picture 3" descr="C:\Users\LG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00570"/>
            <a:ext cx="2619375" cy="1743075"/>
          </a:xfrm>
          <a:prstGeom prst="rect">
            <a:avLst/>
          </a:prstGeom>
          <a:noFill/>
        </p:spPr>
      </p:pic>
      <p:pic>
        <p:nvPicPr>
          <p:cNvPr id="2052" name="Picture 4" descr="C:\Users\LG\Desktop\untitle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357562"/>
            <a:ext cx="2705100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오르골을</a:t>
            </a:r>
            <a:r>
              <a:rPr lang="ko-KR" altLang="en-US" dirty="0" smtClean="0"/>
              <a:t> 골랐나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MP3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편하고 고음질이지만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아날로그적인 감성이 부족하다고 생각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 descr="C:\Users\LG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701184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오르골을</a:t>
            </a:r>
            <a:r>
              <a:rPr lang="ko-KR" altLang="en-US" dirty="0" smtClean="0"/>
              <a:t> 골랐나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오르골은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고음질이고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아날로그적이지만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기기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한개당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한곡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밖에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못듣는다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Picture 3" descr="C:\Users\LG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4929222" cy="3280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오르골을</a:t>
            </a:r>
            <a:r>
              <a:rPr lang="ko-KR" altLang="en-US" dirty="0" smtClean="0"/>
              <a:t> 골랐나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LP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는 고음질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아날로그적인데다가 다양한 노래를 들을 수 있지만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비싸다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아주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4" name="Picture 4" descr="C:\Users\LG\Desktop\untitle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857364"/>
            <a:ext cx="4714908" cy="2938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C:\Users\LG\Desktop\KakaoTalk_20160816_16525615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198672"/>
            <a:ext cx="5762665" cy="544503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외형 구상도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43174" y="4714884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643174" y="5500702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43174" y="1643050"/>
            <a:ext cx="300039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노래 선택 버튼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4348" y="221455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스피커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4348" y="4429132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MCU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4348" y="292893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LCD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43174" y="3214686"/>
            <a:ext cx="185738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14348" y="364331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43174" y="3929066"/>
            <a:ext cx="407196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4348" y="135729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43174" y="2500306"/>
            <a:ext cx="5429288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4348" y="600076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PSD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643174" y="6215082"/>
            <a:ext cx="35004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</a:t>
            </a:r>
            <a:r>
              <a:rPr lang="ko-KR" altLang="en-US" dirty="0"/>
              <a:t>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7620" y="414338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노래 선택 </a:t>
            </a:r>
            <a:r>
              <a:rPr lang="en-US" altLang="ko-KR" dirty="0" smtClean="0"/>
              <a:t>Y/N?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29058" y="564357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노래 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57620" y="271462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PLAY!!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1538" y="271462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노래 선택 </a:t>
            </a:r>
            <a:r>
              <a:rPr lang="en-US" altLang="ko-KR" dirty="0" smtClean="0"/>
              <a:t>Y/N?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1538" y="135729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기계를 켠다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677967" y="2250273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4393405" y="3679033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>
            <a:off x="4393405" y="5107793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1158" y="3000372"/>
            <a:ext cx="785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57224" y="2285992"/>
            <a:ext cx="1144596" cy="1430348"/>
            <a:chOff x="857224" y="2285992"/>
            <a:chExt cx="1144596" cy="1430348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857224" y="2285992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143638" y="2999578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57224" y="3714752"/>
              <a:ext cx="11414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1822431" y="3535363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3000364" y="2571744"/>
            <a:ext cx="357190" cy="342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071670" y="3357562"/>
            <a:ext cx="357190" cy="342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rot="10800000" flipV="1">
            <a:off x="5786446" y="3000370"/>
            <a:ext cx="221457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6195835" y="4805564"/>
            <a:ext cx="3641590" cy="3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10800000" flipV="1">
            <a:off x="4714877" y="6641962"/>
            <a:ext cx="3317361" cy="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4572000" y="6500834"/>
            <a:ext cx="285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 flipH="1" flipV="1">
            <a:off x="2715406" y="378539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3286116" y="4357694"/>
            <a:ext cx="459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428992" y="3929066"/>
            <a:ext cx="357190" cy="342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4857752" y="4929198"/>
            <a:ext cx="357190" cy="342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29565" cy="192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13"/>
                <a:gridCol w="1545913"/>
                <a:gridCol w="1545913"/>
                <a:gridCol w="1545913"/>
                <a:gridCol w="1545913"/>
              </a:tblGrid>
              <a:tr h="43020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</a:tr>
              <a:tr h="149345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굴림" pitchFamily="50" charset="-127"/>
                          <a:ea typeface="굴림" pitchFamily="50" charset="-127"/>
                        </a:rPr>
                        <a:t>Inventor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lang="ko-KR" altLang="en-US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회로 설계 및 제작</a:t>
                      </a:r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굴림" pitchFamily="50" charset="-127"/>
                          <a:ea typeface="굴림" pitchFamily="50" charset="-127"/>
                        </a:rPr>
                        <a:t>필요시</a:t>
                      </a:r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 부품 구매</a:t>
                      </a:r>
                      <a:r>
                        <a:rPr lang="en-US" altLang="ko-KR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외장 제작</a:t>
                      </a:r>
                      <a:endParaRPr lang="en-US" altLang="ko-KR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mtClean="0">
                          <a:latin typeface="굴림" pitchFamily="50" charset="-127"/>
                          <a:ea typeface="굴림" pitchFamily="50" charset="-127"/>
                        </a:rPr>
                        <a:t>필요시 부품 구매</a:t>
                      </a:r>
                      <a:r>
                        <a:rPr lang="en-US" altLang="ko-KR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480" y="3714752"/>
          <a:ext cx="6215108" cy="194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77"/>
                <a:gridCol w="1553777"/>
                <a:gridCol w="1553777"/>
                <a:gridCol w="1553777"/>
              </a:tblGrid>
              <a:tr h="347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</a:tr>
              <a:tr h="158100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구동 프로그램 코딩 </a:t>
                      </a:r>
                      <a:r>
                        <a:rPr lang="en-US" altLang="ko-KR" dirty="0" smtClean="0">
                          <a:latin typeface="굴림" pitchFamily="50" charset="-127"/>
                          <a:ea typeface="굴림" pitchFamily="50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디버깅</a:t>
                      </a:r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발표 준비</a:t>
                      </a:r>
                      <a:endParaRPr lang="ko-KR" altLang="en-US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itchFamily="50" charset="-127"/>
                          <a:ea typeface="굴림" pitchFamily="50" charset="-127"/>
                        </a:rPr>
                        <a:t>최종 발표</a:t>
                      </a:r>
                      <a:endParaRPr lang="ko-KR" altLang="en-US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274</TotalTime>
  <Words>275</Words>
  <Application>Microsoft Office PowerPoint</Application>
  <PresentationFormat>화면 슬라이드 쇼(4:3)</PresentationFormat>
  <Paragraphs>140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메트로</vt:lpstr>
      <vt:lpstr>멀티 오르골</vt:lpstr>
      <vt:lpstr>오르골이란?</vt:lpstr>
      <vt:lpstr>왜 오르골을 골랐나?</vt:lpstr>
      <vt:lpstr>왜 오르골을 골랐나?</vt:lpstr>
      <vt:lpstr>왜 오르골을 골랐나?</vt:lpstr>
      <vt:lpstr>왜 오르골을 골랐나?</vt:lpstr>
      <vt:lpstr>외형 구상도</vt:lpstr>
      <vt:lpstr>알고리즘</vt:lpstr>
      <vt:lpstr>예정</vt:lpstr>
      <vt:lpstr>재료</vt:lpstr>
      <vt:lpstr>재료</vt:lpstr>
      <vt:lpstr>재료</vt:lpstr>
      <vt:lpstr>관련이론 - PWM</vt:lpstr>
      <vt:lpstr>관련이론 - Interrupt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 타입 오르골</dc:title>
  <dc:creator>LG</dc:creator>
  <cp:lastModifiedBy>LG</cp:lastModifiedBy>
  <cp:revision>42</cp:revision>
  <dcterms:created xsi:type="dcterms:W3CDTF">2016-08-15T15:34:28Z</dcterms:created>
  <dcterms:modified xsi:type="dcterms:W3CDTF">2016-08-16T10:43:43Z</dcterms:modified>
</cp:coreProperties>
</file>