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인턴 교육 보고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로봇학부 이민호</a:t>
            </a:r>
          </a:p>
        </p:txBody>
      </p:sp>
    </p:spTree>
    <p:extLst>
      <p:ext uri="{BB962C8B-B14F-4D97-AF65-F5344CB8AC3E}">
        <p14:creationId xmlns:p14="http://schemas.microsoft.com/office/powerpoint/2010/main" val="263551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7, 8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최종 프로젝트</a:t>
            </a:r>
          </a:p>
        </p:txBody>
      </p:sp>
      <p:pic>
        <p:nvPicPr>
          <p:cNvPr id="4" name="KakaoTalk_Video_20160825_1333_40_25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1579" y="2166437"/>
            <a:ext cx="1938906" cy="3449638"/>
          </a:xfrm>
          <a:prstGeom prst="rect">
            <a:avLst/>
          </a:prstGeom>
        </p:spPr>
      </p:pic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5"/>
          <a:srcRect l="25683" r="28309"/>
          <a:stretch/>
        </p:blipFill>
        <p:spPr>
          <a:xfrm>
            <a:off x="4325227" y="2166036"/>
            <a:ext cx="3118744" cy="3449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714" y="2166036"/>
            <a:ext cx="2418722" cy="34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로빛</a:t>
            </a:r>
            <a:r>
              <a:rPr lang="ko-KR" altLang="en-US" dirty="0"/>
              <a:t> 덕분에 자취를 시작하게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 동안 로봇에 관련된 전문 지식을 배울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생에 가장 시간 대비 성장률이 큰 시간이었다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앞으로도 더 배울 생각을 하니 앞날이 막막하지만 기분은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0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2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C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조건문</a:t>
            </a:r>
            <a:r>
              <a:rPr lang="ko-KR" altLang="en-US" sz="2800" dirty="0"/>
              <a:t> 등 </a:t>
            </a:r>
            <a:r>
              <a:rPr lang="en-US" altLang="ko-KR" sz="2800" dirty="0"/>
              <a:t>C</a:t>
            </a:r>
            <a:r>
              <a:rPr lang="ko-KR" altLang="en-US" sz="2800" dirty="0"/>
              <a:t>언어의 기본적인 부분을 배움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로빛</a:t>
            </a:r>
            <a:r>
              <a:rPr lang="ko-KR" altLang="en-US" sz="2800" dirty="0"/>
              <a:t> 지원 전에 조금 </a:t>
            </a:r>
            <a:r>
              <a:rPr lang="ko-KR" altLang="en-US" sz="2800" dirty="0" err="1"/>
              <a:t>배워둬서</a:t>
            </a:r>
            <a:r>
              <a:rPr lang="ko-KR" altLang="en-US" sz="2800" dirty="0"/>
              <a:t> 수업 따라가기 힘들지 않음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힘들지 않은 만큼 즐겁게 배울 수 있었음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C</a:t>
            </a:r>
            <a:r>
              <a:rPr lang="ko-KR" altLang="en-US" dirty="0"/>
              <a:t>언어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7587"/>
            <a:ext cx="4669206" cy="34496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47" y="2037587"/>
            <a:ext cx="4669207" cy="34496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4213" y="5606569"/>
            <a:ext cx="5378005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 주말 과제로 제출한 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 err="1">
                <a:solidFill>
                  <a:schemeClr val="tx1"/>
                </a:solidFill>
              </a:rPr>
              <a:t>슬라임헌터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1909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2, 3</a:t>
            </a:r>
            <a:r>
              <a:rPr lang="ko-KR" altLang="en-US" dirty="0"/>
              <a:t>주차</a:t>
            </a:r>
            <a:r>
              <a:rPr lang="en-US" altLang="ko-KR" dirty="0"/>
              <a:t>: AVR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AVR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IO, External Interrupt , PWM, UART,  Timer Interrupt</a:t>
            </a:r>
            <a:r>
              <a:rPr lang="ko-KR" altLang="en-US" sz="2400" dirty="0"/>
              <a:t> 등을 배움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AVR </a:t>
            </a:r>
            <a:r>
              <a:rPr lang="ko-KR" altLang="en-US" sz="2400" dirty="0"/>
              <a:t>내에서 사용되는 함수</a:t>
            </a:r>
            <a:r>
              <a:rPr lang="en-US" altLang="ko-KR" sz="2400" dirty="0"/>
              <a:t>,  </a:t>
            </a:r>
            <a:r>
              <a:rPr lang="ko-KR" altLang="en-US" sz="2400" dirty="0"/>
              <a:t>레지스터 추가 등을 배우고</a:t>
            </a:r>
            <a:r>
              <a:rPr lang="en-US" altLang="ko-KR" sz="2400" dirty="0"/>
              <a:t>, </a:t>
            </a:r>
            <a:r>
              <a:rPr lang="ko-KR" altLang="en-US" sz="2400" dirty="0"/>
              <a:t>납땜으로 직접 회로를 구성하는 방법을 배움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6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2, 3</a:t>
            </a:r>
            <a:r>
              <a:rPr lang="ko-KR" altLang="en-US" dirty="0"/>
              <a:t>주차</a:t>
            </a:r>
            <a:r>
              <a:rPr lang="en-US" altLang="ko-KR" dirty="0"/>
              <a:t>: AVR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고등학생 때 했던 라인 트레이서 프로그램을 떠올리고 쉽겠다 생각했지만</a:t>
            </a:r>
            <a:r>
              <a:rPr lang="en-US" altLang="ko-KR" sz="2400" dirty="0"/>
              <a:t>, </a:t>
            </a:r>
            <a:r>
              <a:rPr lang="ko-KR" altLang="en-US" sz="2400" dirty="0"/>
              <a:t>그 프로그램을 만드는 방법을 배우는 </a:t>
            </a:r>
            <a:r>
              <a:rPr lang="ko-KR" altLang="en-US" sz="2400" dirty="0" err="1"/>
              <a:t>수업이었음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개인적으로 굉장히 어렵고 힘들었고</a:t>
            </a:r>
            <a:r>
              <a:rPr lang="en-US" altLang="ko-KR" sz="2400" dirty="0"/>
              <a:t>, </a:t>
            </a:r>
            <a:r>
              <a:rPr lang="ko-KR" altLang="en-US" sz="2400" dirty="0"/>
              <a:t>새벽에 퇴근하는 날이 많았던 수업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AVR </a:t>
            </a:r>
            <a:r>
              <a:rPr lang="ko-KR" altLang="en-US" dirty="0" err="1"/>
              <a:t>라인트레이서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프로젝트로 라인 트레이서를 제작</a:t>
            </a:r>
            <a:r>
              <a:rPr lang="en-US" altLang="ko-KR" dirty="0"/>
              <a:t>, </a:t>
            </a:r>
            <a:r>
              <a:rPr lang="ko-KR" altLang="en-US" dirty="0"/>
              <a:t>주행을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완주 못했다</a:t>
            </a:r>
            <a:r>
              <a:rPr lang="en-US" altLang="ko-KR" dirty="0"/>
              <a:t>. </a:t>
            </a:r>
            <a:r>
              <a:rPr lang="ko-KR" altLang="en-US" dirty="0"/>
              <a:t>그래서 영상</a:t>
            </a:r>
            <a:r>
              <a:rPr lang="en-US" altLang="ko-KR" dirty="0"/>
              <a:t>, </a:t>
            </a:r>
            <a:r>
              <a:rPr lang="ko-KR" altLang="en-US" dirty="0"/>
              <a:t>사진 하나도 </a:t>
            </a:r>
            <a:r>
              <a:rPr lang="ko-KR" altLang="en-US" dirty="0" err="1"/>
              <a:t>안찍었다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완주는 못했지만 </a:t>
            </a:r>
            <a:r>
              <a:rPr lang="en-US" altLang="ko-KR" dirty="0"/>
              <a:t>AVR </a:t>
            </a:r>
            <a:r>
              <a:rPr lang="ko-KR" altLang="en-US" dirty="0"/>
              <a:t>지식을 확실히 다질 수 있는 기회였다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27" y="3556831"/>
            <a:ext cx="3769355" cy="31081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55817" y="5617029"/>
            <a:ext cx="436299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작성한 라인 트레이서 주행 코드 중 일부</a:t>
            </a:r>
          </a:p>
        </p:txBody>
      </p:sp>
    </p:spTree>
    <p:extLst>
      <p:ext uri="{BB962C8B-B14F-4D97-AF65-F5344CB8AC3E}">
        <p14:creationId xmlns:p14="http://schemas.microsoft.com/office/powerpoint/2010/main" val="1909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CodeWarrior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에선 레지스터를 일일이 썼지만</a:t>
            </a:r>
            <a:r>
              <a:rPr lang="en-US" altLang="ko-KR" dirty="0"/>
              <a:t>, </a:t>
            </a:r>
            <a:r>
              <a:rPr lang="en-US" altLang="ko-KR" dirty="0" err="1"/>
              <a:t>Codewarrior</a:t>
            </a:r>
            <a:r>
              <a:rPr lang="ko-KR" altLang="en-US" dirty="0"/>
              <a:t>에서는 추가하고 빌드만 해주면 등록이 돼서 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그래도 새벽까지 과제를 해야하는 건 변함없었다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62" y="3318646"/>
            <a:ext cx="3726591" cy="32048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96789" y="5628323"/>
            <a:ext cx="344859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r>
              <a:rPr lang="ko-KR" altLang="en-US" dirty="0">
                <a:solidFill>
                  <a:schemeClr val="tx1"/>
                </a:solidFill>
              </a:rPr>
              <a:t>값을 받아오는 코드 중 일부</a:t>
            </a:r>
          </a:p>
        </p:txBody>
      </p:sp>
    </p:spTree>
    <p:extLst>
      <p:ext uri="{BB962C8B-B14F-4D97-AF65-F5344CB8AC3E}">
        <p14:creationId xmlns:p14="http://schemas.microsoft.com/office/powerpoint/2010/main" val="29769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PADS, INVENTOR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회로 설계 프로그램 </a:t>
            </a:r>
            <a:r>
              <a:rPr lang="en-US" altLang="ko-KR" dirty="0"/>
              <a:t>PADS, </a:t>
            </a:r>
            <a:r>
              <a:rPr lang="ko-KR" altLang="en-US" dirty="0"/>
              <a:t>외장 설계 프로그램 </a:t>
            </a:r>
            <a:r>
              <a:rPr lang="en-US" altLang="ko-KR" dirty="0"/>
              <a:t>INVENTOR</a:t>
            </a:r>
            <a:r>
              <a:rPr lang="ko-KR" altLang="en-US" dirty="0"/>
              <a:t>를 배움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 이후로 오랜만에 일찍 끝나는 날이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시각 위주인 프로그램들이고 어렵지 않아서 즐겁게 배울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45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7, 8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최종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여태까지 배운 모든 프로그램을 활용해서</a:t>
            </a:r>
            <a:r>
              <a:rPr lang="en-US" altLang="ko-KR" dirty="0"/>
              <a:t>(AVR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  <a:r>
              <a:rPr lang="ko-KR" altLang="en-US" dirty="0"/>
              <a:t> 최종 프로젝트를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프로젝트는 </a:t>
            </a:r>
            <a:r>
              <a:rPr lang="en-US" altLang="ko-KR" dirty="0"/>
              <a:t>“</a:t>
            </a:r>
            <a:r>
              <a:rPr lang="ko-KR" altLang="en-US" dirty="0"/>
              <a:t>뮤직 박스</a:t>
            </a:r>
            <a:r>
              <a:rPr lang="en-US" altLang="ko-KR" dirty="0"/>
              <a:t>“ </a:t>
            </a:r>
            <a:r>
              <a:rPr lang="ko-KR" altLang="en-US" dirty="0"/>
              <a:t>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마지막으로 교육을 마쳤다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</a:t>
            </a:r>
            <a:r>
              <a:rPr lang="ko-KR" altLang="en-US"/>
              <a:t>생각대로 정확히 구현할 </a:t>
            </a:r>
            <a:r>
              <a:rPr lang="ko-KR" altLang="en-US" dirty="0"/>
              <a:t>수 없어서 아쉬웠다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96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323</Words>
  <Application>Microsoft Office PowerPoint</Application>
  <PresentationFormat>와이드스크린</PresentationFormat>
  <Paragraphs>38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갤러리</vt:lpstr>
      <vt:lpstr>2016 인턴 교육 보고</vt:lpstr>
      <vt:lpstr>1주차: C언어</vt:lpstr>
      <vt:lpstr>1주차: C언어</vt:lpstr>
      <vt:lpstr>2, 3주차: AVR</vt:lpstr>
      <vt:lpstr>2, 3주차: AVR </vt:lpstr>
      <vt:lpstr>4주차: AVR 라인트레이서</vt:lpstr>
      <vt:lpstr>5주차: CodeWarrior</vt:lpstr>
      <vt:lpstr>6주차: PADS, INVENTOR</vt:lpstr>
      <vt:lpstr>7, 8주차: 최종 프로젝트</vt:lpstr>
      <vt:lpstr>7, 8주차: 최종 프로젝트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인턴 교육 보고</dc:title>
  <dc:creator>이민호</dc:creator>
  <cp:lastModifiedBy>이민호</cp:lastModifiedBy>
  <cp:revision>19</cp:revision>
  <dcterms:created xsi:type="dcterms:W3CDTF">2016-09-05T05:47:23Z</dcterms:created>
  <dcterms:modified xsi:type="dcterms:W3CDTF">2016-09-05T09:43:38Z</dcterms:modified>
</cp:coreProperties>
</file>