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336" r:id="rId3"/>
    <p:sldId id="437" r:id="rId4"/>
    <p:sldId id="441" r:id="rId5"/>
    <p:sldId id="443" r:id="rId6"/>
    <p:sldId id="439" r:id="rId7"/>
    <p:sldId id="442" r:id="rId8"/>
    <p:sldId id="440" r:id="rId9"/>
    <p:sldId id="436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B0902"/>
    <a:srgbClr val="781D2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7" autoAdjust="0"/>
    <p:restoredTop sz="88018" autoAdjust="0"/>
  </p:normalViewPr>
  <p:slideViewPr>
    <p:cSldViewPr snapToGrid="0">
      <p:cViewPr varScale="1">
        <p:scale>
          <a:sx n="76" d="100"/>
          <a:sy n="76" d="100"/>
        </p:scale>
        <p:origin x="384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1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3F7A-43E5-41AB-B140-F7018F116FD5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64D5F-7C5C-4B1D-8166-5A3828B7E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88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64D5F-7C5C-4B1D-8166-5A3828B7E7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77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3BA-CE66-4A2E-9E8B-2DE5440D11A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0781-FB93-46A0-8329-F20B0A70B8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각 삼각형 10"/>
          <p:cNvSpPr/>
          <p:nvPr userDrawn="1"/>
        </p:nvSpPr>
        <p:spPr>
          <a:xfrm rot="16200000">
            <a:off x="10855570" y="5521570"/>
            <a:ext cx="1336430" cy="1336430"/>
          </a:xfrm>
          <a:prstGeom prst="rtTriangle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87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3BA-CE66-4A2E-9E8B-2DE5440D11A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0781-FB93-46A0-8329-F20B0A70B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09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3BA-CE66-4A2E-9E8B-2DE5440D11A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0781-FB93-46A0-8329-F20B0A70B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86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3BA-CE66-4A2E-9E8B-2DE5440D11A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0781-FB93-46A0-8329-F20B0A70B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32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3BA-CE66-4A2E-9E8B-2DE5440D11A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0781-FB93-46A0-8329-F20B0A70B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17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3BA-CE66-4A2E-9E8B-2DE5440D11A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0781-FB93-46A0-8329-F20B0A70B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40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3BA-CE66-4A2E-9E8B-2DE5440D11A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0781-FB93-46A0-8329-F20B0A70B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14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3BA-CE66-4A2E-9E8B-2DE5440D11A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0781-FB93-46A0-8329-F20B0A70B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63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3BA-CE66-4A2E-9E8B-2DE5440D11A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0781-FB93-46A0-8329-F20B0A70B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7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3BA-CE66-4A2E-9E8B-2DE5440D11A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0781-FB93-46A0-8329-F20B0A70B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03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3BA-CE66-4A2E-9E8B-2DE5440D11A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0781-FB93-46A0-8329-F20B0A70B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093BA-CE66-4A2E-9E8B-2DE5440D11A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60781-FB93-46A0-8329-F20B0A70B832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393" y="230188"/>
            <a:ext cx="3959352" cy="1078992"/>
          </a:xfrm>
          <a:prstGeom prst="rect">
            <a:avLst/>
          </a:prstGeom>
        </p:spPr>
      </p:pic>
      <p:sp>
        <p:nvSpPr>
          <p:cNvPr id="7" name="직각 삼각형 6"/>
          <p:cNvSpPr/>
          <p:nvPr userDrawn="1"/>
        </p:nvSpPr>
        <p:spPr>
          <a:xfrm rot="5400000">
            <a:off x="0" y="0"/>
            <a:ext cx="1336430" cy="1336430"/>
          </a:xfrm>
          <a:prstGeom prst="rtTriangle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49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58013" y="1642198"/>
            <a:ext cx="8001837" cy="23876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2017</a:t>
            </a:r>
            <a:r>
              <a:rPr lang="ko-KR" altLang="en-US" dirty="0">
                <a:latin typeface="+mj-ea"/>
              </a:rPr>
              <a:t>년 </a:t>
            </a:r>
            <a:r>
              <a:rPr lang="en-US" altLang="ko-KR" dirty="0">
                <a:latin typeface="+mj-ea"/>
              </a:rPr>
              <a:t>IRC </a:t>
            </a:r>
            <a:r>
              <a:rPr lang="ko-KR" altLang="en-US" dirty="0">
                <a:latin typeface="+mj-ea"/>
              </a:rPr>
              <a:t>씨름로봇 전략 및 부품 선정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40880" y="3860483"/>
            <a:ext cx="3627120" cy="2625158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256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모터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1E376-359B-4B88-93D0-751CEA13A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141" y="1825625"/>
            <a:ext cx="55056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중량 </a:t>
            </a:r>
            <a:r>
              <a:rPr lang="en-US" altLang="ko-KR" sz="1800" dirty="0"/>
              <a:t>: 551g (2</a:t>
            </a:r>
            <a:r>
              <a:rPr lang="ko-KR" altLang="en-US" sz="1800" dirty="0"/>
              <a:t>개사용시 전체 무게의 </a:t>
            </a:r>
            <a:r>
              <a:rPr lang="en-US" altLang="ko-KR" sz="1800" dirty="0"/>
              <a:t>1/3</a:t>
            </a:r>
            <a:r>
              <a:rPr lang="ko-KR" altLang="en-US" sz="1800" dirty="0"/>
              <a:t>차지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/>
              <a:t>기어비</a:t>
            </a:r>
            <a:r>
              <a:rPr lang="ko-KR" altLang="en-US" sz="1800" dirty="0"/>
              <a:t> </a:t>
            </a:r>
            <a:r>
              <a:rPr lang="en-US" altLang="ko-KR" sz="1800" dirty="0"/>
              <a:t>: 1/14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토크 </a:t>
            </a:r>
            <a:r>
              <a:rPr lang="en-US" altLang="ko-KR" sz="1800" dirty="0"/>
              <a:t>: 6.5kgfcm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정격 </a:t>
            </a:r>
            <a:r>
              <a:rPr lang="ko-KR" altLang="en-US" sz="1800" dirty="0" err="1"/>
              <a:t>회전수</a:t>
            </a:r>
            <a:r>
              <a:rPr lang="en-US" altLang="ko-KR" sz="1800" dirty="0"/>
              <a:t>(RPM)  : 405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작년 </a:t>
            </a:r>
            <a:r>
              <a:rPr lang="en-US" altLang="ko-KR" sz="1800" dirty="0"/>
              <a:t>2</a:t>
            </a:r>
            <a:r>
              <a:rPr lang="ko-KR" altLang="en-US" sz="1800" dirty="0"/>
              <a:t>등 로봇 속도 </a:t>
            </a:r>
            <a:r>
              <a:rPr lang="en-US" altLang="ko-KR" sz="1800" dirty="0"/>
              <a:t>: 2 * 3.14 * 0.04 * 405 / 60 </a:t>
            </a:r>
          </a:p>
          <a:p>
            <a:pPr marL="0" indent="0">
              <a:buNone/>
            </a:pPr>
            <a:r>
              <a:rPr lang="en-US" altLang="ko-KR" sz="1800" dirty="0"/>
              <a:t>= 1.6956ms(</a:t>
            </a:r>
            <a:r>
              <a:rPr lang="ko-KR" altLang="en-US" sz="1800" dirty="0"/>
              <a:t>최대속도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F58864-EC95-4684-866C-5CD5C1398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63" y="1690688"/>
            <a:ext cx="5022555" cy="33033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D7F5428-2AE8-473F-A422-EE8EB8516768}"/>
              </a:ext>
            </a:extLst>
          </p:cNvPr>
          <p:cNvSpPr/>
          <p:nvPr/>
        </p:nvSpPr>
        <p:spPr>
          <a:xfrm>
            <a:off x="2423746" y="2512088"/>
            <a:ext cx="612949" cy="21302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24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모터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1E376-359B-4B88-93D0-751CEA13A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10515599" cy="694658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 err="1"/>
              <a:t>로빛에</a:t>
            </a:r>
            <a:r>
              <a:rPr lang="ko-KR" altLang="en-US" sz="1800" dirty="0"/>
              <a:t> 있는 </a:t>
            </a:r>
            <a:r>
              <a:rPr lang="en-US" altLang="ko-KR" sz="1800" dirty="0"/>
              <a:t>MAXON EC4pole (100W) </a:t>
            </a:r>
          </a:p>
          <a:p>
            <a:r>
              <a:rPr lang="en-US" altLang="ko-KR" sz="1800" dirty="0"/>
              <a:t>Rpm</a:t>
            </a:r>
            <a:r>
              <a:rPr lang="ko-KR" altLang="en-US" sz="1800" dirty="0"/>
              <a:t> </a:t>
            </a:r>
            <a:r>
              <a:rPr lang="en-US" altLang="ko-KR" sz="1800" dirty="0"/>
              <a:t>400</a:t>
            </a:r>
            <a:r>
              <a:rPr lang="ko-KR" altLang="en-US" sz="1800" dirty="0"/>
              <a:t> 고정을 위해선 </a:t>
            </a:r>
            <a:r>
              <a:rPr lang="en-US" altLang="ko-KR" sz="1800" dirty="0"/>
              <a:t>40</a:t>
            </a:r>
            <a:r>
              <a:rPr lang="ko-KR" altLang="en-US" sz="1800" dirty="0"/>
              <a:t>이 넘는 기어 비 사용</a:t>
            </a:r>
            <a:endParaRPr lang="en-US" altLang="ko-KR" sz="1800" dirty="0"/>
          </a:p>
          <a:p>
            <a:r>
              <a:rPr lang="ko-KR" altLang="en-US" sz="1800" dirty="0"/>
              <a:t>기어 비 </a:t>
            </a:r>
            <a:r>
              <a:rPr lang="en-US" altLang="ko-KR" sz="1800" dirty="0"/>
              <a:t>40</a:t>
            </a:r>
            <a:r>
              <a:rPr lang="ko-KR" altLang="en-US" sz="1800" dirty="0"/>
              <a:t> 이상 시 고 토크 때문에 기어 파손 우려</a:t>
            </a:r>
            <a:endParaRPr lang="en-US" altLang="ko-KR" sz="1800" dirty="0"/>
          </a:p>
          <a:p>
            <a:r>
              <a:rPr lang="ko-KR" altLang="en-US" sz="1800" dirty="0"/>
              <a:t>필요 이상의 고 토크 </a:t>
            </a:r>
            <a:r>
              <a:rPr lang="en-US" altLang="ko-KR" sz="1800" dirty="0"/>
              <a:t>= </a:t>
            </a:r>
            <a:r>
              <a:rPr lang="ko-KR" altLang="en-US" sz="1800" dirty="0"/>
              <a:t>슬립 발생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2. </a:t>
            </a:r>
            <a:r>
              <a:rPr lang="ko-KR" altLang="en-US" sz="1800" dirty="0"/>
              <a:t>국내 사이트</a:t>
            </a:r>
            <a:r>
              <a:rPr lang="en-US" altLang="ko-KR" sz="1800" dirty="0"/>
              <a:t>(</a:t>
            </a:r>
            <a:r>
              <a:rPr lang="ko-KR" altLang="en-US" sz="1800" dirty="0"/>
              <a:t>모터뱅크</a:t>
            </a:r>
            <a:r>
              <a:rPr lang="en-US" altLang="ko-KR" sz="1800" dirty="0"/>
              <a:t>, </a:t>
            </a:r>
            <a:r>
              <a:rPr lang="ko-KR" altLang="en-US" sz="1800" dirty="0"/>
              <a:t>모터플러스</a:t>
            </a:r>
            <a:r>
              <a:rPr lang="en-US" altLang="ko-KR" sz="1800" dirty="0"/>
              <a:t>) </a:t>
            </a:r>
          </a:p>
          <a:p>
            <a:r>
              <a:rPr lang="ko-KR" altLang="en-US" sz="1800" dirty="0"/>
              <a:t>무게 감소 시 </a:t>
            </a:r>
            <a:r>
              <a:rPr lang="en-US" altLang="ko-KR" sz="1800" dirty="0"/>
              <a:t>- &gt; </a:t>
            </a:r>
            <a:r>
              <a:rPr lang="ko-KR" altLang="en-US" sz="1800" dirty="0"/>
              <a:t>토크 부족</a:t>
            </a:r>
            <a:r>
              <a:rPr lang="en-US" altLang="ko-KR" sz="1800" dirty="0"/>
              <a:t>, rpm </a:t>
            </a:r>
            <a:r>
              <a:rPr lang="ko-KR" altLang="en-US" sz="1800" dirty="0"/>
              <a:t>맞지 않음</a:t>
            </a:r>
            <a:endParaRPr lang="en-US" altLang="ko-KR" sz="1800" dirty="0"/>
          </a:p>
          <a:p>
            <a:r>
              <a:rPr lang="ko-KR" altLang="en-US" sz="1800" dirty="0"/>
              <a:t>현재 모터는 </a:t>
            </a:r>
            <a:r>
              <a:rPr lang="en-US" altLang="ko-KR" sz="1800" dirty="0"/>
              <a:t>DC</a:t>
            </a:r>
            <a:r>
              <a:rPr lang="ko-KR" altLang="en-US" sz="1800" dirty="0"/>
              <a:t>모터 중 최상의 선정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3. BLDC (</a:t>
            </a:r>
            <a:r>
              <a:rPr lang="ko-KR" altLang="en-US" sz="1800" dirty="0"/>
              <a:t>현우형이 사용하셨던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해외 주문이라서 대회 전까지는 배송을 받기 어려움</a:t>
            </a:r>
            <a:endParaRPr lang="en-US" altLang="ko-KR" sz="1800" dirty="0"/>
          </a:p>
          <a:p>
            <a:r>
              <a:rPr lang="ko-KR" altLang="en-US" sz="1800" dirty="0"/>
              <a:t>무게 </a:t>
            </a:r>
            <a:r>
              <a:rPr lang="en-US" altLang="ko-KR" sz="1800" dirty="0"/>
              <a:t>: 200g </a:t>
            </a:r>
            <a:r>
              <a:rPr lang="ko-KR" altLang="en-US" sz="1800" dirty="0"/>
              <a:t>전 후 </a:t>
            </a:r>
            <a:r>
              <a:rPr lang="en-US" altLang="ko-KR" sz="1800" dirty="0"/>
              <a:t>-&gt; </a:t>
            </a:r>
            <a:r>
              <a:rPr lang="ko-KR" altLang="en-US" sz="1800" dirty="0"/>
              <a:t>굉장히 가벼움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57485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센서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1E376-359B-4B88-93D0-751CEA13A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10515599" cy="6946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기존 </a:t>
            </a:r>
            <a:r>
              <a:rPr lang="en-US" altLang="ko-KR" sz="1800" dirty="0"/>
              <a:t>PSD (26hz)</a:t>
            </a:r>
            <a:r>
              <a:rPr lang="ko-KR" altLang="en-US" sz="1800" dirty="0"/>
              <a:t> </a:t>
            </a:r>
            <a:r>
              <a:rPr lang="en-US" altLang="ko-KR" sz="1800" dirty="0"/>
              <a:t>20~150cm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바꿀 </a:t>
            </a:r>
            <a:r>
              <a:rPr lang="en-US" altLang="ko-KR" sz="1800" dirty="0"/>
              <a:t>PSD(60hz) 10~150cm</a:t>
            </a:r>
          </a:p>
          <a:p>
            <a:pPr marL="0" indent="0">
              <a:buNone/>
            </a:pPr>
            <a:r>
              <a:rPr lang="ko-KR" altLang="en-US" sz="1800" dirty="0"/>
              <a:t>사이즈 약 </a:t>
            </a:r>
            <a:r>
              <a:rPr lang="en-US" altLang="ko-KR" sz="1800" dirty="0"/>
              <a:t>20~30% </a:t>
            </a:r>
            <a:r>
              <a:rPr lang="ko-KR" altLang="en-US" sz="1800" dirty="0"/>
              <a:t>감소</a:t>
            </a:r>
            <a:r>
              <a:rPr lang="en-US" altLang="ko-KR" sz="1800" dirty="0"/>
              <a:t> 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A2A311-7080-4CC9-8570-8E6660088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419" y="1900894"/>
            <a:ext cx="59817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6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센서 선정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AE3A9F-2B01-4DF4-80EA-775EC53A2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3142"/>
            <a:ext cx="5848350" cy="38957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08CF70-495E-4E0C-BA5A-1C2497609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694" y="1761027"/>
            <a:ext cx="6346306" cy="430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전략</a:t>
            </a:r>
            <a:r>
              <a:rPr lang="en-US" altLang="ko-KR" sz="3600" dirty="0"/>
              <a:t>(1)</a:t>
            </a:r>
            <a:endParaRPr lang="ko-KR" altLang="en-US" sz="36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B9B8550-08DF-43A1-AAB0-8E0B741FE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0699"/>
          <a:stretch/>
        </p:blipFill>
        <p:spPr>
          <a:xfrm>
            <a:off x="0" y="1205190"/>
            <a:ext cx="5004727" cy="5652810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C0449D7C-7460-43FF-A6E9-39E068C99FA1}"/>
              </a:ext>
            </a:extLst>
          </p:cNvPr>
          <p:cNvSpPr/>
          <p:nvPr/>
        </p:nvSpPr>
        <p:spPr>
          <a:xfrm rot="7929765">
            <a:off x="2997114" y="4378428"/>
            <a:ext cx="514435" cy="1326383"/>
          </a:xfrm>
          <a:prstGeom prst="downArrow">
            <a:avLst>
              <a:gd name="adj1" fmla="val 50000"/>
              <a:gd name="adj2" fmla="val 451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83B23A1-286E-41A5-9E4A-3B9E6A8CB0F3}"/>
              </a:ext>
            </a:extLst>
          </p:cNvPr>
          <p:cNvSpPr txBox="1">
            <a:spLocks/>
          </p:cNvSpPr>
          <p:nvPr/>
        </p:nvSpPr>
        <p:spPr>
          <a:xfrm>
            <a:off x="5812782" y="1901704"/>
            <a:ext cx="6205047" cy="4509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800" dirty="0"/>
              <a:t>처음 </a:t>
            </a:r>
            <a:r>
              <a:rPr lang="en-US" altLang="ko-KR" sz="1800" dirty="0"/>
              <a:t>5</a:t>
            </a:r>
            <a:r>
              <a:rPr lang="ko-KR" altLang="en-US" sz="1800" dirty="0"/>
              <a:t>초 탈출 규정을 지키기 위해서 위로 올라감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800" dirty="0"/>
              <a:t>Linear</a:t>
            </a:r>
            <a:r>
              <a:rPr lang="ko-KR" altLang="en-US" sz="1800" dirty="0"/>
              <a:t> 모터 앞으로 당긴 후</a:t>
            </a:r>
            <a:r>
              <a:rPr lang="en-US" altLang="ko-KR" sz="1800" dirty="0"/>
              <a:t>(</a:t>
            </a:r>
            <a:r>
              <a:rPr lang="ko-KR" altLang="en-US" sz="1800" dirty="0"/>
              <a:t>칼 팁 지면과 닿게 함</a:t>
            </a:r>
            <a:r>
              <a:rPr lang="en-US" altLang="ko-KR" sz="1800" dirty="0"/>
              <a:t>) </a:t>
            </a:r>
            <a:r>
              <a:rPr lang="ko-KR" altLang="en-US" sz="1800" dirty="0"/>
              <a:t>기다 린다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r>
              <a:rPr lang="en-US" altLang="ko-KR" sz="1800" dirty="0"/>
              <a:t>3. </a:t>
            </a:r>
            <a:r>
              <a:rPr lang="ko-KR" altLang="en-US" sz="1800" dirty="0"/>
              <a:t>가까운 거리에 온다면 밀어낸다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4.1 </a:t>
            </a:r>
            <a:r>
              <a:rPr lang="ko-KR" altLang="en-US" sz="1800" dirty="0"/>
              <a:t>뒤집어서 초록원에 갈 경우 </a:t>
            </a:r>
            <a:r>
              <a:rPr lang="en-US" altLang="ko-KR" sz="1800" dirty="0"/>
              <a:t>: </a:t>
            </a:r>
            <a:r>
              <a:rPr lang="ko-KR" altLang="en-US" sz="1800" dirty="0"/>
              <a:t>초록색은 </a:t>
            </a:r>
            <a:r>
              <a:rPr lang="en-US" altLang="ko-KR" sz="1800" dirty="0"/>
              <a:t>IR</a:t>
            </a:r>
            <a:r>
              <a:rPr lang="ko-KR" altLang="en-US" sz="1800" dirty="0"/>
              <a:t>에 인식되지 않으므로 쭉 밀어낸다</a:t>
            </a:r>
            <a:r>
              <a:rPr lang="en-US" altLang="ko-KR" sz="1800" dirty="0"/>
              <a:t>. (</a:t>
            </a:r>
            <a:r>
              <a:rPr lang="ko-KR" altLang="en-US" sz="1800" dirty="0"/>
              <a:t>만약 초록원에 뒤집어서 놓고 빠질 경우 </a:t>
            </a:r>
            <a:r>
              <a:rPr lang="en-US" altLang="ko-KR" sz="1800" dirty="0"/>
              <a:t>10</a:t>
            </a:r>
            <a:r>
              <a:rPr lang="ko-KR" altLang="en-US" sz="1800" dirty="0"/>
              <a:t>초 이상 지나면 실격</a:t>
            </a:r>
            <a:r>
              <a:rPr lang="en-US" altLang="ko-KR" sz="1800" dirty="0"/>
              <a:t>(</a:t>
            </a:r>
            <a:r>
              <a:rPr lang="ko-KR" altLang="en-US" sz="1800" dirty="0"/>
              <a:t>작동불능</a:t>
            </a:r>
            <a:r>
              <a:rPr lang="en-US" altLang="ko-KR" sz="1800" dirty="0"/>
              <a:t>))</a:t>
            </a:r>
          </a:p>
          <a:p>
            <a:pPr marL="0" indent="0">
              <a:buNone/>
            </a:pPr>
            <a:r>
              <a:rPr lang="en-US" altLang="ko-KR" sz="1800" dirty="0"/>
              <a:t>4.2 </a:t>
            </a:r>
            <a:r>
              <a:rPr lang="ko-KR" altLang="en-US" sz="1800" dirty="0"/>
              <a:t>뒤집어서 흰 원에 갈 경우 </a:t>
            </a:r>
            <a:r>
              <a:rPr lang="en-US" altLang="ko-KR" sz="1800" dirty="0"/>
              <a:t>: </a:t>
            </a:r>
            <a:r>
              <a:rPr lang="ko-KR" altLang="en-US" sz="1800" dirty="0"/>
              <a:t>흰 원이 </a:t>
            </a:r>
            <a:r>
              <a:rPr lang="en-US" altLang="ko-KR" sz="1800" dirty="0"/>
              <a:t>IR</a:t>
            </a:r>
            <a:r>
              <a:rPr lang="ko-KR" altLang="en-US" sz="1800" dirty="0"/>
              <a:t>에 인식되므로 뒤집어진 로봇을 놓고 뒤로 빠진다</a:t>
            </a:r>
            <a:r>
              <a:rPr lang="en-US" altLang="ko-KR" sz="1800" dirty="0"/>
              <a:t>. (</a:t>
            </a:r>
            <a:r>
              <a:rPr lang="ko-KR" altLang="en-US" sz="1800" dirty="0"/>
              <a:t>흰색 원  </a:t>
            </a:r>
            <a:r>
              <a:rPr lang="en-US" altLang="ko-KR" sz="1800" dirty="0"/>
              <a:t>5</a:t>
            </a:r>
            <a:r>
              <a:rPr lang="ko-KR" altLang="en-US" sz="1800" dirty="0"/>
              <a:t>초 이상 실격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전략의 단점 </a:t>
            </a:r>
            <a:r>
              <a:rPr lang="en-US" altLang="ko-KR" sz="1800" dirty="0"/>
              <a:t>: </a:t>
            </a:r>
            <a:r>
              <a:rPr lang="ko-KR" altLang="en-US" sz="1800" dirty="0"/>
              <a:t>지상 고 싸움에서 무조건 이겨야 한다는 보장이 필요하다</a:t>
            </a:r>
            <a:r>
              <a:rPr lang="en-US" altLang="ko-KR" sz="1800" dirty="0"/>
              <a:t>. </a:t>
            </a:r>
            <a:r>
              <a:rPr lang="ko-KR" altLang="en-US" sz="1800" dirty="0"/>
              <a:t>내 로봇의 상대방보다 먼저 </a:t>
            </a:r>
            <a:r>
              <a:rPr lang="ko-KR" altLang="en-US" sz="1800" dirty="0" err="1"/>
              <a:t>디텍팅을</a:t>
            </a:r>
            <a:r>
              <a:rPr lang="ko-KR" altLang="en-US" sz="1800" dirty="0"/>
              <a:t> 해야함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A5EEE60A-676B-4B74-A89D-FBBB7827AE6C}"/>
              </a:ext>
            </a:extLst>
          </p:cNvPr>
          <p:cNvSpPr/>
          <p:nvPr/>
        </p:nvSpPr>
        <p:spPr>
          <a:xfrm rot="7929765">
            <a:off x="989119" y="2316762"/>
            <a:ext cx="514435" cy="1326383"/>
          </a:xfrm>
          <a:prstGeom prst="downArrow">
            <a:avLst>
              <a:gd name="adj1" fmla="val 50000"/>
              <a:gd name="adj2" fmla="val 451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602D175C-6B69-4875-9C45-FF7BB4F119E3}"/>
              </a:ext>
            </a:extLst>
          </p:cNvPr>
          <p:cNvSpPr/>
          <p:nvPr/>
        </p:nvSpPr>
        <p:spPr>
          <a:xfrm rot="13632975">
            <a:off x="1865493" y="2385052"/>
            <a:ext cx="514435" cy="1326383"/>
          </a:xfrm>
          <a:prstGeom prst="downArrow">
            <a:avLst>
              <a:gd name="adj1" fmla="val 50000"/>
              <a:gd name="adj2" fmla="val 451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DC715472-48B7-400A-8D52-6797E948042A}"/>
              </a:ext>
            </a:extLst>
          </p:cNvPr>
          <p:cNvSpPr/>
          <p:nvPr/>
        </p:nvSpPr>
        <p:spPr>
          <a:xfrm rot="3043267">
            <a:off x="1037828" y="3131461"/>
            <a:ext cx="514435" cy="1326383"/>
          </a:xfrm>
          <a:prstGeom prst="downArrow">
            <a:avLst>
              <a:gd name="adj1" fmla="val 50000"/>
              <a:gd name="adj2" fmla="val 451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2884CB54-7F5B-48B5-8BA3-8BC1EA905F4D}"/>
              </a:ext>
            </a:extLst>
          </p:cNvPr>
          <p:cNvSpPr/>
          <p:nvPr/>
        </p:nvSpPr>
        <p:spPr>
          <a:xfrm rot="18914023">
            <a:off x="1877284" y="3166005"/>
            <a:ext cx="514435" cy="1326383"/>
          </a:xfrm>
          <a:prstGeom prst="downArrow">
            <a:avLst>
              <a:gd name="adj1" fmla="val 50000"/>
              <a:gd name="adj2" fmla="val 451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34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전략</a:t>
            </a:r>
            <a:r>
              <a:rPr lang="en-US" altLang="ko-KR" sz="3600" dirty="0"/>
              <a:t>(2)</a:t>
            </a:r>
            <a:endParaRPr lang="ko-KR" altLang="en-US" sz="36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B9B8550-08DF-43A1-AAB0-8E0B741FE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0699"/>
          <a:stretch/>
        </p:blipFill>
        <p:spPr>
          <a:xfrm>
            <a:off x="0" y="1205190"/>
            <a:ext cx="5004727" cy="5652810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C0449D7C-7460-43FF-A6E9-39E068C99FA1}"/>
              </a:ext>
            </a:extLst>
          </p:cNvPr>
          <p:cNvSpPr/>
          <p:nvPr/>
        </p:nvSpPr>
        <p:spPr>
          <a:xfrm rot="10800000">
            <a:off x="3499532" y="3396343"/>
            <a:ext cx="514435" cy="2086316"/>
          </a:xfrm>
          <a:prstGeom prst="downArrow">
            <a:avLst>
              <a:gd name="adj1" fmla="val 50000"/>
              <a:gd name="adj2" fmla="val 451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83B23A1-286E-41A5-9E4A-3B9E6A8CB0F3}"/>
              </a:ext>
            </a:extLst>
          </p:cNvPr>
          <p:cNvSpPr txBox="1">
            <a:spLocks/>
          </p:cNvSpPr>
          <p:nvPr/>
        </p:nvSpPr>
        <p:spPr>
          <a:xfrm>
            <a:off x="5812782" y="1901704"/>
            <a:ext cx="6205047" cy="4509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800" dirty="0"/>
              <a:t>처음 시작 시 초록원으로 간다</a:t>
            </a:r>
            <a:r>
              <a:rPr lang="en-US" altLang="ko-KR" sz="1800" dirty="0"/>
              <a:t>. (</a:t>
            </a:r>
            <a:r>
              <a:rPr lang="ko-KR" altLang="en-US" sz="1800" dirty="0"/>
              <a:t>가는 도중 상대방 로봇 발견하면 싸워야 한다</a:t>
            </a:r>
            <a:r>
              <a:rPr lang="en-US" altLang="ko-KR" sz="1800" dirty="0"/>
              <a:t>.)</a:t>
            </a:r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342900" indent="-342900">
              <a:buAutoNum type="arabicPeriod"/>
            </a:pPr>
            <a:r>
              <a:rPr lang="ko-KR" altLang="en-US" sz="1800" dirty="0"/>
              <a:t>작년과 같이 초록원에서 대기한다</a:t>
            </a:r>
            <a:r>
              <a:rPr lang="en-US" altLang="ko-KR" sz="1800" dirty="0"/>
              <a:t>.</a:t>
            </a:r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전략의 단점 </a:t>
            </a:r>
            <a:r>
              <a:rPr lang="en-US" altLang="ko-KR" sz="1800" dirty="0"/>
              <a:t>: </a:t>
            </a:r>
            <a:r>
              <a:rPr lang="ko-KR" altLang="en-US" sz="1800" dirty="0"/>
              <a:t>구현의 어려움이 있을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장거리 </a:t>
            </a:r>
            <a:r>
              <a:rPr lang="en-US" altLang="ko-KR" sz="1800" dirty="0"/>
              <a:t>PSD</a:t>
            </a:r>
            <a:r>
              <a:rPr lang="ko-KR" altLang="en-US" sz="1800" dirty="0"/>
              <a:t>를 써야할 수도 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109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지상 고 높이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1E376-359B-4B88-93D0-751CEA13A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10515599" cy="694658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/>
              <a:t>무게중심 </a:t>
            </a:r>
            <a:r>
              <a:rPr lang="en-US" altLang="ko-KR" sz="1800" dirty="0"/>
              <a:t>+ Linear </a:t>
            </a:r>
            <a:r>
              <a:rPr lang="ko-KR" altLang="en-US" sz="1800" dirty="0"/>
              <a:t>모터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 원에서 빠져나올 때 경기장에 걸리는 경우가 조금 씩 있다</a:t>
            </a:r>
            <a:r>
              <a:rPr lang="en-US" altLang="ko-KR" sz="1800" dirty="0"/>
              <a:t>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2. </a:t>
            </a:r>
            <a:r>
              <a:rPr lang="ko-KR" altLang="en-US" sz="1800" dirty="0"/>
              <a:t>모터 하나 추가로 높이를 변경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스크류</a:t>
            </a:r>
            <a:r>
              <a:rPr lang="en-US" altLang="ko-KR" sz="1800" dirty="0"/>
              <a:t>)</a:t>
            </a:r>
          </a:p>
          <a:p>
            <a:pPr>
              <a:buFontTx/>
              <a:buChar char="-"/>
            </a:pPr>
            <a:r>
              <a:rPr lang="ko-KR" altLang="en-US" sz="1800" dirty="0"/>
              <a:t>원에서 빠져나올 때 경기장에 걸릴 수 있다</a:t>
            </a:r>
            <a:r>
              <a:rPr lang="en-US" altLang="ko-KR" sz="1800" dirty="0"/>
              <a:t>.</a:t>
            </a:r>
          </a:p>
          <a:p>
            <a:pPr>
              <a:buFontTx/>
              <a:buChar char="-"/>
            </a:pPr>
            <a:r>
              <a:rPr lang="en-US" altLang="ko-KR" sz="1800" dirty="0"/>
              <a:t>0.1cm ~ 0.2cm </a:t>
            </a:r>
            <a:r>
              <a:rPr lang="ko-KR" altLang="en-US" sz="1800" dirty="0"/>
              <a:t>정도 내려서 싸우면 굉장히 높은 승률을 보유 할 수도 있을 것 같다</a:t>
            </a:r>
            <a:r>
              <a:rPr lang="en-US" altLang="ko-KR" sz="1800" dirty="0"/>
              <a:t>.</a:t>
            </a:r>
          </a:p>
          <a:p>
            <a:pPr>
              <a:buFontTx/>
              <a:buChar char="-"/>
            </a:pPr>
            <a:r>
              <a:rPr lang="ko-KR" altLang="en-US" sz="1800" dirty="0"/>
              <a:t>규정에 걸려서 주최측에서 실격을 줘도 할 말이 없다</a:t>
            </a:r>
            <a:r>
              <a:rPr lang="en-US" altLang="ko-KR" sz="1800" dirty="0"/>
              <a:t>.</a:t>
            </a:r>
          </a:p>
          <a:p>
            <a:pPr>
              <a:buFontTx/>
              <a:buChar char="-"/>
            </a:pPr>
            <a:r>
              <a:rPr lang="ko-KR" altLang="en-US" sz="1800" dirty="0"/>
              <a:t>단점 </a:t>
            </a:r>
            <a:r>
              <a:rPr lang="en-US" altLang="ko-KR" sz="1800" dirty="0"/>
              <a:t>: </a:t>
            </a:r>
            <a:r>
              <a:rPr lang="ko-KR" altLang="en-US" sz="1800" dirty="0"/>
              <a:t>초록원에 내려갔을 때 못 올라올 수도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904835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Q&amp;A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5281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9880</TotalTime>
  <Words>385</Words>
  <Application>Microsoft Office PowerPoint</Application>
  <PresentationFormat>와이드스크린</PresentationFormat>
  <Paragraphs>75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맑은 고딕</vt:lpstr>
      <vt:lpstr>Office 테마</vt:lpstr>
      <vt:lpstr>2017년 IRC 씨름로봇 전략 및 부품 선정</vt:lpstr>
      <vt:lpstr>모터 선정</vt:lpstr>
      <vt:lpstr>모터 선정</vt:lpstr>
      <vt:lpstr>센서 선정</vt:lpstr>
      <vt:lpstr>센서 선정</vt:lpstr>
      <vt:lpstr>전략(1)</vt:lpstr>
      <vt:lpstr>전략(2)</vt:lpstr>
      <vt:lpstr>지상 고 높이 변경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로봇게임세미나</dc:title>
  <dc:creator>Suhan Park</dc:creator>
  <cp:lastModifiedBy>Yeonghoon Cho</cp:lastModifiedBy>
  <cp:revision>288</cp:revision>
  <dcterms:created xsi:type="dcterms:W3CDTF">2015-03-18T10:37:03Z</dcterms:created>
  <dcterms:modified xsi:type="dcterms:W3CDTF">2017-08-09T02:51:29Z</dcterms:modified>
  <cp:contentStatus/>
</cp:coreProperties>
</file>