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433" r:id="rId3"/>
    <p:sldId id="442" r:id="rId4"/>
    <p:sldId id="444" r:id="rId5"/>
    <p:sldId id="445" r:id="rId6"/>
    <p:sldId id="443" r:id="rId7"/>
    <p:sldId id="436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B0902"/>
    <a:srgbClr val="781D2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7" autoAdjust="0"/>
    <p:restoredTop sz="88018" autoAdjust="0"/>
  </p:normalViewPr>
  <p:slideViewPr>
    <p:cSldViewPr snapToGrid="0">
      <p:cViewPr varScale="1">
        <p:scale>
          <a:sx n="64" d="100"/>
          <a:sy n="64" d="100"/>
        </p:scale>
        <p:origin x="66" y="9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1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3F7A-43E5-41AB-B140-F7018F116FD5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64D5F-7C5C-4B1D-8166-5A3828B7E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8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7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5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rot="16200000">
            <a:off x="10855570" y="5521570"/>
            <a:ext cx="1336430" cy="1336430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7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9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6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2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7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0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4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93BA-CE66-4A2E-9E8B-2DE5440D11AC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0781-FB93-46A0-8329-F20B0A70B83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93" y="230188"/>
            <a:ext cx="3959352" cy="1078992"/>
          </a:xfrm>
          <a:prstGeom prst="rect">
            <a:avLst/>
          </a:prstGeom>
        </p:spPr>
      </p:pic>
      <p:sp>
        <p:nvSpPr>
          <p:cNvPr id="7" name="직각 삼각형 6"/>
          <p:cNvSpPr/>
          <p:nvPr userDrawn="1"/>
        </p:nvSpPr>
        <p:spPr>
          <a:xfrm rot="5400000">
            <a:off x="0" y="0"/>
            <a:ext cx="1336430" cy="1336430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9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8013" y="1642198"/>
            <a:ext cx="8001837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2017</a:t>
            </a:r>
            <a:r>
              <a:rPr lang="ko-KR" altLang="en-US" dirty="0">
                <a:latin typeface="+mj-ea"/>
              </a:rPr>
              <a:t>년 </a:t>
            </a:r>
            <a:r>
              <a:rPr lang="en-US" altLang="ko-KR" dirty="0">
                <a:latin typeface="+mj-ea"/>
              </a:rPr>
              <a:t>IRC </a:t>
            </a:r>
            <a:r>
              <a:rPr lang="ko-KR" altLang="en-US" dirty="0">
                <a:latin typeface="+mj-ea"/>
              </a:rPr>
              <a:t>씨름로봇 발표자료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18851" y="4471416"/>
            <a:ext cx="1280160" cy="404880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>
                <a:latin typeface="+mn-ea"/>
              </a:rPr>
              <a:t>이민호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256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로봇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632B7-C86F-4E53-B539-07F8620C4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0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 </a:t>
            </a:r>
            <a:r>
              <a:rPr lang="ko-KR" altLang="en-US" dirty="0"/>
              <a:t>상대 </a:t>
            </a:r>
            <a:r>
              <a:rPr lang="ko-KR" altLang="en-US" dirty="0" err="1"/>
              <a:t>접지력을</a:t>
            </a:r>
            <a:r>
              <a:rPr lang="ko-KR" altLang="en-US" dirty="0"/>
              <a:t> 약화할 수 있게 들어 올리는 구조</a:t>
            </a:r>
            <a:r>
              <a:rPr lang="en-US" altLang="ko-KR" dirty="0"/>
              <a:t>(</a:t>
            </a:r>
            <a:r>
              <a:rPr lang="ko-KR" altLang="en-US" dirty="0"/>
              <a:t>곡선형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안정적인 주행을 위해 기본에 충실함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전방</a:t>
            </a:r>
            <a:r>
              <a:rPr lang="en-US" altLang="ko-KR" dirty="0"/>
              <a:t>, </a:t>
            </a:r>
            <a:r>
              <a:rPr lang="ko-KR" altLang="en-US" dirty="0"/>
              <a:t>후방이 동일한 구조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err="1"/>
              <a:t>CdS</a:t>
            </a:r>
            <a:r>
              <a:rPr lang="en-US" altLang="ko-KR" dirty="0"/>
              <a:t> </a:t>
            </a:r>
            <a:r>
              <a:rPr lang="ko-KR" altLang="en-US" dirty="0"/>
              <a:t>센서 채용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작년보다 넓어진 공격 범위</a:t>
            </a:r>
            <a:r>
              <a:rPr lang="en-US" altLang="ko-KR" dirty="0"/>
              <a:t>(</a:t>
            </a:r>
            <a:r>
              <a:rPr lang="ko-KR" altLang="en-US" dirty="0"/>
              <a:t>전방 </a:t>
            </a:r>
            <a:r>
              <a:rPr lang="en-US" altLang="ko-KR" dirty="0"/>
              <a:t>250mm -&gt; </a:t>
            </a:r>
            <a:r>
              <a:rPr lang="ko-KR" altLang="en-US" dirty="0"/>
              <a:t>전후방 각 </a:t>
            </a:r>
            <a:r>
              <a:rPr lang="en-US" altLang="ko-KR" dirty="0"/>
              <a:t>310mm)</a:t>
            </a:r>
          </a:p>
        </p:txBody>
      </p:sp>
    </p:spTree>
    <p:extLst>
      <p:ext uri="{BB962C8B-B14F-4D97-AF65-F5344CB8AC3E}">
        <p14:creationId xmlns:p14="http://schemas.microsoft.com/office/powerpoint/2010/main" val="205337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1EF8C-D1B4-42A3-9CB0-BD3DA54B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로봇 제작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A9F010-35CF-497C-B2AD-1D9ED66C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0" y="2091521"/>
            <a:ext cx="5585860" cy="3512982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0168BB40-E4D5-4401-8B80-FA2D927B3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37" y="2905713"/>
            <a:ext cx="5334235" cy="1879230"/>
          </a:xfrm>
        </p:spPr>
      </p:pic>
    </p:spTree>
    <p:extLst>
      <p:ext uri="{BB962C8B-B14F-4D97-AF65-F5344CB8AC3E}">
        <p14:creationId xmlns:p14="http://schemas.microsoft.com/office/powerpoint/2010/main" val="111387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632B7-C86F-4E53-B539-07F8620C4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 PSD </a:t>
            </a:r>
            <a:r>
              <a:rPr lang="ko-KR" altLang="en-US" dirty="0"/>
              <a:t>센서의 교체로 </a:t>
            </a:r>
            <a:r>
              <a:rPr lang="ko-KR" altLang="en-US" dirty="0" err="1"/>
              <a:t>센서값</a:t>
            </a:r>
            <a:r>
              <a:rPr lang="ko-KR" altLang="en-US" dirty="0"/>
              <a:t> 업데이트 주기를 줄임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전후 대칭 구조로 설계해</a:t>
            </a:r>
            <a:r>
              <a:rPr lang="en-US" altLang="ko-KR" dirty="0"/>
              <a:t>,</a:t>
            </a:r>
            <a:r>
              <a:rPr lang="ko-KR" altLang="en-US" dirty="0"/>
              <a:t> 상대 로봇이 후방에 있을 경우 공격을 위해 전방으로 회전하는 시간을 줄임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PSD </a:t>
            </a:r>
            <a:r>
              <a:rPr lang="ko-KR" altLang="en-US" dirty="0"/>
              <a:t>센서로 상대 로봇을 감지 후</a:t>
            </a:r>
            <a:r>
              <a:rPr lang="en-US" altLang="ko-KR" dirty="0"/>
              <a:t>, </a:t>
            </a:r>
            <a:r>
              <a:rPr lang="en-US" altLang="ko-KR" dirty="0" err="1"/>
              <a:t>CdS</a:t>
            </a:r>
            <a:r>
              <a:rPr lang="en-US" altLang="ko-KR" dirty="0"/>
              <a:t> </a:t>
            </a:r>
            <a:r>
              <a:rPr lang="ko-KR" altLang="en-US" dirty="0"/>
              <a:t>센서를 활용해 </a:t>
            </a:r>
            <a:r>
              <a:rPr lang="ko-KR" altLang="en-US" dirty="0" err="1"/>
              <a:t>칼팁에</a:t>
            </a:r>
            <a:r>
              <a:rPr lang="ko-KR" altLang="en-US" dirty="0"/>
              <a:t> 상대 로봇이 올라왔을 때 밀어냄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68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전략</a:t>
            </a:r>
          </a:p>
        </p:txBody>
      </p:sp>
      <p:pic>
        <p:nvPicPr>
          <p:cNvPr id="12" name="_x42969680" descr="EMB0000363c8a3c">
            <a:extLst>
              <a:ext uri="{FF2B5EF4-FFF2-40B4-BE49-F238E27FC236}">
                <a16:creationId xmlns:a16="http://schemas.microsoft.com/office/drawing/2014/main" id="{D19311F8-914C-451C-B38E-7B563FA4B4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440" y="1398449"/>
            <a:ext cx="5489120" cy="517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46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632B7-C86F-4E53-B539-07F8620C4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흰 원 안에서 </a:t>
            </a:r>
            <a:r>
              <a:rPr lang="en-US" altLang="ko-KR" dirty="0"/>
              <a:t>5</a:t>
            </a:r>
            <a:r>
              <a:rPr lang="ko-KR" altLang="en-US" dirty="0"/>
              <a:t>초 이상 있을 경우 실격이라는 규정이 생겨</a:t>
            </a:r>
            <a:r>
              <a:rPr lang="en-US" altLang="ko-KR" dirty="0"/>
              <a:t>, </a:t>
            </a:r>
            <a:r>
              <a:rPr lang="ko-KR" altLang="en-US" dirty="0"/>
              <a:t>대다수의 참가자가 시작 후 바로 가동을 시작할 것으로 예측</a:t>
            </a:r>
            <a:r>
              <a:rPr lang="en-US" altLang="ko-KR" dirty="0"/>
              <a:t>      </a:t>
            </a:r>
            <a:r>
              <a:rPr lang="ko-KR" altLang="en-US" dirty="0"/>
              <a:t> </a:t>
            </a:r>
            <a:r>
              <a:rPr lang="en-US" altLang="ko-KR" dirty="0"/>
              <a:t>-&gt; 5</a:t>
            </a:r>
            <a:r>
              <a:rPr lang="ko-KR" altLang="en-US" dirty="0"/>
              <a:t>초의 범위 내에서 최대한 늦게 출발해 지상고에 있어 </a:t>
            </a:r>
            <a:r>
              <a:rPr lang="en-US" altLang="ko-KR" dirty="0"/>
              <a:t>5</a:t>
            </a:r>
            <a:r>
              <a:rPr lang="ko-KR" altLang="en-US" dirty="0"/>
              <a:t>초 이내의 우위를 선점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각 </a:t>
            </a:r>
            <a:r>
              <a:rPr lang="en-US" altLang="ko-KR" dirty="0"/>
              <a:t>IR </a:t>
            </a:r>
            <a:r>
              <a:rPr lang="ko-KR" altLang="en-US" dirty="0"/>
              <a:t>센서가 </a:t>
            </a:r>
            <a:r>
              <a:rPr lang="en-US" altLang="ko-KR" dirty="0"/>
              <a:t>3 ~ 4</a:t>
            </a:r>
            <a:r>
              <a:rPr lang="ko-KR" altLang="en-US" dirty="0"/>
              <a:t>초 이상 흰 색이 감지될 경우</a:t>
            </a:r>
            <a:r>
              <a:rPr lang="en-US" altLang="ko-KR" dirty="0"/>
              <a:t>, </a:t>
            </a:r>
            <a:r>
              <a:rPr lang="ko-KR" altLang="en-US" dirty="0"/>
              <a:t>힘싸움에 있어 밀리는 중인 것으로 판단 </a:t>
            </a:r>
            <a:r>
              <a:rPr lang="en-US" altLang="ko-KR" dirty="0"/>
              <a:t>-&gt; </a:t>
            </a:r>
            <a:r>
              <a:rPr lang="ko-KR" altLang="en-US" dirty="0"/>
              <a:t>후진해서 흰 원에서 빠져나온 후 재공격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9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B8356-D7A7-412D-A7A6-1F75ED44F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577" y="3354881"/>
            <a:ext cx="3842845" cy="82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5000" dirty="0"/>
              <a:t>감사합니다</a:t>
            </a:r>
            <a:r>
              <a:rPr lang="en-US" altLang="ko-KR" sz="5000" dirty="0"/>
              <a:t>.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15281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9784</TotalTime>
  <Words>163</Words>
  <Application>Microsoft Office PowerPoint</Application>
  <PresentationFormat>와이드스크린</PresentationFormat>
  <Paragraphs>27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맑은 고딕</vt:lpstr>
      <vt:lpstr>Office 테마</vt:lpstr>
      <vt:lpstr>2017년 IRC 씨름로봇 발표자료</vt:lpstr>
      <vt:lpstr>로봇 제작</vt:lpstr>
      <vt:lpstr>로봇 제작</vt:lpstr>
      <vt:lpstr>전략</vt:lpstr>
      <vt:lpstr>전략</vt:lpstr>
      <vt:lpstr>전략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로봇게임세미나</dc:title>
  <dc:creator>Suhan Park</dc:creator>
  <cp:lastModifiedBy>이민호</cp:lastModifiedBy>
  <cp:revision>280</cp:revision>
  <dcterms:created xsi:type="dcterms:W3CDTF">2015-03-18T10:37:03Z</dcterms:created>
  <dcterms:modified xsi:type="dcterms:W3CDTF">2017-08-20T17:19:00Z</dcterms:modified>
  <cp:contentStatus/>
</cp:coreProperties>
</file>