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80" r:id="rId4"/>
    <p:sldId id="279" r:id="rId5"/>
    <p:sldId id="287" r:id="rId6"/>
    <p:sldId id="281" r:id="rId7"/>
    <p:sldId id="282" r:id="rId8"/>
    <p:sldId id="288" r:id="rId9"/>
    <p:sldId id="283" r:id="rId10"/>
    <p:sldId id="289" r:id="rId11"/>
    <p:sldId id="290" r:id="rId12"/>
    <p:sldId id="284" r:id="rId13"/>
    <p:sldId id="285" r:id="rId14"/>
    <p:sldId id="286" r:id="rId15"/>
    <p:sldId id="274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20" autoAdjust="0"/>
  </p:normalViewPr>
  <p:slideViewPr>
    <p:cSldViewPr snapToGrid="0" showGuides="1">
      <p:cViewPr varScale="1">
        <p:scale>
          <a:sx n="82" d="100"/>
          <a:sy n="82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BBCDF-9173-490A-B622-8C243A9BD037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87534-F4D7-4BAB-B95E-71F7FE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87534-F4D7-4BAB-B95E-71F7FE5828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0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87534-F4D7-4BAB-B95E-71F7FE5828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0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87534-F4D7-4BAB-B95E-71F7FE582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2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87534-F4D7-4BAB-B95E-71F7FE582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5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87534-F4D7-4BAB-B95E-71F7FE582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8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87534-F4D7-4BAB-B95E-71F7FE582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87534-F4D7-4BAB-B95E-71F7FE582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6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87534-F4D7-4BAB-B95E-71F7FE5828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0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A214-E37F-44F7-97F6-7D353028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F7DAB4-54FB-41E4-9AE9-6BA2BFDED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7D6B0-010A-42BD-8ACE-7ADDA5C5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44D66-8BE4-4D77-BF93-2863B193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BF38B-6CFA-4C35-A3C7-16A15D24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E2DB2-2EB7-437B-A0CE-E31F0751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3932C-2210-4A71-8C9E-FF6D95FF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8B5A8-0D2F-4172-B58D-CA482BF4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2EFF4-2F26-4DB9-88AF-85AF91A9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CA04A-BFB3-4062-BE8D-F327AA44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DA198-693C-4F16-9E56-1B2989F0D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07AAD-A1C0-4284-805D-B3418F071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4BBDE-6133-4714-99F3-30B361EA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A3F20-BE66-4D33-8FF8-A9AFD34B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08F61-A6F1-4FBA-98D3-3B14193B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025C1-262B-40DC-84E4-11A69F3E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BD13-9E42-427A-81DE-174E1208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92481-1A49-4B21-92F4-165F1F76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908B7-45D1-4364-904A-847048CA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4699C-ED0E-4556-94D8-14AD925A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3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29B8E-818B-450E-BCA6-A8F2EEE2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AFBFE-0C34-4891-A035-67F4B6D0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6BBB6-D9A9-4D64-813F-0AAC8541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4EEA3-00B1-4854-9B47-ACA15EE4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B8727-5F43-4316-81FE-D2D90398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0677C-BDD8-4C2B-97FB-5CCC008D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7DD57-C0ED-48FF-B748-12A7EADAD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EA142-D2DF-4631-A806-FE06771C1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0516F-19C6-485F-B464-BDA7A7C2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9E99-5D94-44F3-BD5C-427887BB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6C772-BB71-4A2A-B5FE-CF1C671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2ADCA-008E-43B3-8BD6-6B36C30D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E705F-7C93-452A-95A2-1C2108498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25715-F30C-4384-8D8A-2AA719F91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431102-6E91-4F9C-B6F3-6D847BF25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5F99E3-0491-48E8-9CEA-A30E4C898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64D3C-2ECE-49CB-B84C-122E80D3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1F5BD-8E23-435C-976E-D101958E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F868A-6133-45A4-8666-292FC372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2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D7C11-7DF5-4814-B67F-7F5D959B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35FEC-A1A9-4840-97CE-86CCE93C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4BE73F-FCFB-4B4B-9B42-0182BE6C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03ADB-C335-42C9-8B75-884DF875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272F6-A56B-4C8A-8926-A2940FDC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DAB83-5B82-45AA-85DB-F8D010F2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F0AA4-E5C4-4CA7-A157-50214E4C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BA5B-2B7E-4E60-BCC0-59557190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568D0-1169-4CA6-B5E5-F7046F1E8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506BB-9A9A-42D3-BC0F-3595A8A5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DE3B2-774D-4EA6-A84C-B8CEB2C2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6D02B-9E20-470A-9414-13C82BC5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D6ADF-2E5D-4BA5-A578-037E3A16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6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A46B1-F8B0-4C92-9040-F54A56C4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8BA2A3-E3CA-47C6-9CB4-B7005E7F1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8ADD8-BB90-4ECF-AB28-A4F93621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0BBCF-70F2-440E-ACE2-F8A9BEEC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2832E-467D-44D8-ABBC-199AAAD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C6070-B163-4C69-832C-76A543A0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D50414-FD79-447B-AD9B-5CCAABB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34B32-8F5E-4378-99BE-584663A3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87946-F6DD-43CB-B693-B4C7334F8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37E1-57CD-4ED2-85DE-79713DCCF62A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6188E-EDA1-4763-B887-4E90A1831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69C18-EE79-4BD0-890E-6218293BC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6EDD-2AB1-44B5-98D9-2BB9E1FA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4F84F0-C5B6-45C3-BAE1-F95024B0F2AC}"/>
              </a:ext>
            </a:extLst>
          </p:cNvPr>
          <p:cNvSpPr txBox="1"/>
          <p:nvPr/>
        </p:nvSpPr>
        <p:spPr>
          <a:xfrm>
            <a:off x="164355" y="2678573"/>
            <a:ext cx="11863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Shopping cart using string control</a:t>
            </a:r>
            <a:endParaRPr lang="ko-KR" altLang="en-US" sz="5400" b="1" dirty="0">
              <a:latin typeface="Cambria Math" panose="02040503050406030204" pitchFamily="18" charset="0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9D194-73C0-4115-AB2E-517070C9B49C}"/>
              </a:ext>
            </a:extLst>
          </p:cNvPr>
          <p:cNvSpPr txBox="1"/>
          <p:nvPr/>
        </p:nvSpPr>
        <p:spPr>
          <a:xfrm>
            <a:off x="9227976" y="5209803"/>
            <a:ext cx="2407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2016741050 </a:t>
            </a:r>
            <a:r>
              <a:rPr lang="ko-KR" altLang="en-US" dirty="0" err="1">
                <a:latin typeface="Cambria Math" panose="02040503050406030204" pitchFamily="18" charset="0"/>
                <a:ea typeface="돋움체" panose="020B0609000101010101" pitchFamily="49" charset="-127"/>
              </a:rPr>
              <a:t>정우제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2016741029 </a:t>
            </a:r>
            <a:r>
              <a:rPr lang="ko-KR" altLang="en-US" dirty="0" err="1">
                <a:latin typeface="Cambria Math" panose="02040503050406030204" pitchFamily="18" charset="0"/>
                <a:ea typeface="돋움체" panose="020B0609000101010101" pitchFamily="49" charset="-127"/>
              </a:rPr>
              <a:t>이명재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2016741057 </a:t>
            </a:r>
            <a:r>
              <a:rPr lang="ko-KR" altLang="en-US" dirty="0">
                <a:latin typeface="Cambria Math" panose="02040503050406030204" pitchFamily="18" charset="0"/>
                <a:ea typeface="돋움체" panose="020B0609000101010101" pitchFamily="49" charset="-127"/>
              </a:rPr>
              <a:t>이민호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2016741069 </a:t>
            </a:r>
            <a:r>
              <a:rPr lang="ko-KR" altLang="en-US" dirty="0">
                <a:latin typeface="Cambria Math" panose="02040503050406030204" pitchFamily="18" charset="0"/>
                <a:ea typeface="돋움체" panose="020B0609000101010101" pitchFamily="49" charset="-127"/>
              </a:rPr>
              <a:t>정현아</a:t>
            </a:r>
          </a:p>
        </p:txBody>
      </p:sp>
    </p:spTree>
    <p:extLst>
      <p:ext uri="{BB962C8B-B14F-4D97-AF65-F5344CB8AC3E}">
        <p14:creationId xmlns:p14="http://schemas.microsoft.com/office/powerpoint/2010/main" val="183437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1E9321-2B79-425B-9227-77556BB2850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C8BD35-2861-4434-B105-10F93EAEACE2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B221-81A6-40E7-9EA1-B759512ACEF0}"/>
              </a:ext>
            </a:extLst>
          </p:cNvPr>
          <p:cNvSpPr txBox="1"/>
          <p:nvPr/>
        </p:nvSpPr>
        <p:spPr>
          <a:xfrm>
            <a:off x="578497" y="405593"/>
            <a:ext cx="33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Hardware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5F06EE-6F95-4160-8E7C-9520311596C5}"/>
              </a:ext>
            </a:extLst>
          </p:cNvPr>
          <p:cNvGrpSpPr/>
          <p:nvPr/>
        </p:nvGrpSpPr>
        <p:grpSpPr>
          <a:xfrm>
            <a:off x="2145103" y="2055154"/>
            <a:ext cx="8563329" cy="3896591"/>
            <a:chOff x="2493447" y="1711108"/>
            <a:chExt cx="9038719" cy="42729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54ACC40-D488-4826-BAA3-74649A7E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447" y="2972473"/>
              <a:ext cx="3011614" cy="3011614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8F819AA-1723-4268-B0BB-3FC2F216D7DD}"/>
                </a:ext>
              </a:extLst>
            </p:cNvPr>
            <p:cNvSpPr/>
            <p:nvPr/>
          </p:nvSpPr>
          <p:spPr>
            <a:xfrm>
              <a:off x="5028685" y="3318139"/>
              <a:ext cx="3270229" cy="839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D45B7D-E2C7-4769-B1A9-C8EB90E7B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773" y="1711108"/>
              <a:ext cx="3767393" cy="376739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67F629-3EBF-40BF-B468-B4E05D1CC320}"/>
                </a:ext>
              </a:extLst>
            </p:cNvPr>
            <p:cNvSpPr/>
            <p:nvPr/>
          </p:nvSpPr>
          <p:spPr>
            <a:xfrm rot="21204540">
              <a:off x="8353213" y="3069031"/>
              <a:ext cx="639216" cy="783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22A1B2F-9429-419B-9D29-AB3F70B10414}"/>
                </a:ext>
              </a:extLst>
            </p:cNvPr>
            <p:cNvSpPr/>
            <p:nvPr/>
          </p:nvSpPr>
          <p:spPr>
            <a:xfrm rot="16652567">
              <a:off x="10436629" y="3006933"/>
              <a:ext cx="671419" cy="869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EA263B7-4927-414C-8B80-86EC8C3ED86C}"/>
                </a:ext>
              </a:extLst>
            </p:cNvPr>
            <p:cNvSpPr/>
            <p:nvPr/>
          </p:nvSpPr>
          <p:spPr>
            <a:xfrm rot="773444">
              <a:off x="10161793" y="3206853"/>
              <a:ext cx="869940" cy="444292"/>
            </a:xfrm>
            <a:prstGeom prst="roundRect">
              <a:avLst>
                <a:gd name="adj" fmla="val 481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CE5EB54-6D72-495C-AE88-8FE144D1AA0F}"/>
                </a:ext>
              </a:extLst>
            </p:cNvPr>
            <p:cNvSpPr/>
            <p:nvPr/>
          </p:nvSpPr>
          <p:spPr>
            <a:xfrm>
              <a:off x="9780733" y="5191427"/>
              <a:ext cx="694055" cy="372010"/>
            </a:xfrm>
            <a:prstGeom prst="roundRect">
              <a:avLst>
                <a:gd name="adj" fmla="val 456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F7BE971-10C0-4547-B124-55A35064EEC2}"/>
                </a:ext>
              </a:extLst>
            </p:cNvPr>
            <p:cNvSpPr/>
            <p:nvPr/>
          </p:nvSpPr>
          <p:spPr>
            <a:xfrm>
              <a:off x="8696589" y="5235385"/>
              <a:ext cx="694055" cy="372010"/>
            </a:xfrm>
            <a:prstGeom prst="roundRect">
              <a:avLst>
                <a:gd name="adj" fmla="val 456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9A58EA0-4B86-419C-B393-FAE45403DA90}"/>
                </a:ext>
              </a:extLst>
            </p:cNvPr>
            <p:cNvSpPr/>
            <p:nvPr/>
          </p:nvSpPr>
          <p:spPr>
            <a:xfrm rot="17831732">
              <a:off x="8274686" y="2931350"/>
              <a:ext cx="647419" cy="422192"/>
            </a:xfrm>
            <a:prstGeom prst="roundRect">
              <a:avLst>
                <a:gd name="adj" fmla="val 389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7A2FD9C-9A80-4236-885D-A4EAD973D008}"/>
                </a:ext>
              </a:extLst>
            </p:cNvPr>
            <p:cNvSpPr/>
            <p:nvPr/>
          </p:nvSpPr>
          <p:spPr>
            <a:xfrm rot="950526">
              <a:off x="7920110" y="3174656"/>
              <a:ext cx="757609" cy="2869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3B8E04A-BAFA-4E79-9C5B-E88DAA64FA8D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56" y="3642467"/>
              <a:ext cx="2850935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6A88E4A-29F5-4701-8318-DA7A35179E0A}"/>
                </a:ext>
              </a:extLst>
            </p:cNvPr>
            <p:cNvCxnSpPr/>
            <p:nvPr/>
          </p:nvCxnSpPr>
          <p:spPr>
            <a:xfrm>
              <a:off x="5365102" y="3460791"/>
              <a:ext cx="0" cy="588695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64CAA3C-CD11-4751-BC7E-4D84997AA8E5}"/>
                </a:ext>
              </a:extLst>
            </p:cNvPr>
            <p:cNvCxnSpPr/>
            <p:nvPr/>
          </p:nvCxnSpPr>
          <p:spPr>
            <a:xfrm>
              <a:off x="8262691" y="3429000"/>
              <a:ext cx="0" cy="588695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4E5F78-B860-4A69-82FD-FEBE4686F654}"/>
                </a:ext>
              </a:extLst>
            </p:cNvPr>
            <p:cNvSpPr txBox="1"/>
            <p:nvPr/>
          </p:nvSpPr>
          <p:spPr>
            <a:xfrm>
              <a:off x="5813476" y="3742585"/>
              <a:ext cx="217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Constant length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12741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1E9321-2B79-425B-9227-77556BB2850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C8BD35-2861-4434-B105-10F93EAEACE2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B221-81A6-40E7-9EA1-B759512ACEF0}"/>
              </a:ext>
            </a:extLst>
          </p:cNvPr>
          <p:cNvSpPr txBox="1"/>
          <p:nvPr/>
        </p:nvSpPr>
        <p:spPr>
          <a:xfrm>
            <a:off x="578497" y="405593"/>
            <a:ext cx="33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Hardware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pic>
        <p:nvPicPr>
          <p:cNvPr id="3" name="그림 2" descr="손수레이(가) 표시된 사진&#10;&#10;자동 생성된 설명">
            <a:extLst>
              <a:ext uri="{FF2B5EF4-FFF2-40B4-BE49-F238E27FC236}">
                <a16:creationId xmlns:a16="http://schemas.microsoft.com/office/drawing/2014/main" id="{1AC7A78E-8731-4864-8457-CAAA868D6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91" y="1986605"/>
            <a:ext cx="3781726" cy="41892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F10C56-837A-47DC-A325-47B5E791E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35" y="2002609"/>
            <a:ext cx="5299176" cy="41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571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1E9321-2B79-425B-9227-77556BB2850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C8BD35-2861-4434-B105-10F93EAEACE2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B221-81A6-40E7-9EA1-B759512ACEF0}"/>
              </a:ext>
            </a:extLst>
          </p:cNvPr>
          <p:cNvSpPr txBox="1"/>
          <p:nvPr/>
        </p:nvSpPr>
        <p:spPr>
          <a:xfrm>
            <a:off x="578497" y="405593"/>
            <a:ext cx="33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Hardware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EF26D2-9ABB-4B5B-A515-B6E8C4757A99}"/>
              </a:ext>
            </a:extLst>
          </p:cNvPr>
          <p:cNvSpPr/>
          <p:nvPr/>
        </p:nvSpPr>
        <p:spPr>
          <a:xfrm>
            <a:off x="4075922" y="5337320"/>
            <a:ext cx="4040156" cy="344046"/>
          </a:xfrm>
          <a:prstGeom prst="roundRect">
            <a:avLst>
              <a:gd name="adj" fmla="val 4378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AF3AE20-6B33-4F9A-953D-835F167AA9B9}"/>
              </a:ext>
            </a:extLst>
          </p:cNvPr>
          <p:cNvSpPr/>
          <p:nvPr/>
        </p:nvSpPr>
        <p:spPr>
          <a:xfrm>
            <a:off x="7742853" y="5425262"/>
            <a:ext cx="373225" cy="15208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6049C5-AB1F-4A91-8F88-503B60E8B431}"/>
              </a:ext>
            </a:extLst>
          </p:cNvPr>
          <p:cNvSpPr/>
          <p:nvPr/>
        </p:nvSpPr>
        <p:spPr>
          <a:xfrm>
            <a:off x="4075923" y="5425262"/>
            <a:ext cx="373225" cy="15208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4D364B8-B731-4E50-B861-4554676776EB}"/>
              </a:ext>
            </a:extLst>
          </p:cNvPr>
          <p:cNvSpPr/>
          <p:nvPr/>
        </p:nvSpPr>
        <p:spPr>
          <a:xfrm>
            <a:off x="6036581" y="2474705"/>
            <a:ext cx="213225" cy="31329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EFCFD4-DDA1-4CDE-903F-F06415BBE372}"/>
              </a:ext>
            </a:extLst>
          </p:cNvPr>
          <p:cNvSpPr/>
          <p:nvPr/>
        </p:nvSpPr>
        <p:spPr>
          <a:xfrm rot="5400000">
            <a:off x="7848548" y="3682126"/>
            <a:ext cx="215584" cy="36169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5628E2-4083-41C8-AAB2-5AB5A8CE55EC}"/>
              </a:ext>
            </a:extLst>
          </p:cNvPr>
          <p:cNvSpPr/>
          <p:nvPr/>
        </p:nvSpPr>
        <p:spPr>
          <a:xfrm rot="5400000">
            <a:off x="4186545" y="3654248"/>
            <a:ext cx="201219" cy="36850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650A1-2C38-4330-85BB-D1DF29B302A2}"/>
              </a:ext>
            </a:extLst>
          </p:cNvPr>
          <p:cNvSpPr txBox="1"/>
          <p:nvPr/>
        </p:nvSpPr>
        <p:spPr>
          <a:xfrm>
            <a:off x="6945085" y="2028635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 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42B29-694F-4303-9B9D-17A8C622CB98}"/>
              </a:ext>
            </a:extLst>
          </p:cNvPr>
          <p:cNvSpPr txBox="1"/>
          <p:nvPr/>
        </p:nvSpPr>
        <p:spPr>
          <a:xfrm>
            <a:off x="975814" y="4532824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83BCF-A14E-4488-AC29-A49873710029}"/>
              </a:ext>
            </a:extLst>
          </p:cNvPr>
          <p:cNvSpPr txBox="1"/>
          <p:nvPr/>
        </p:nvSpPr>
        <p:spPr>
          <a:xfrm>
            <a:off x="8486191" y="4632654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 2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609AE6-68FA-44C6-9165-AE36132841EC}"/>
              </a:ext>
            </a:extLst>
          </p:cNvPr>
          <p:cNvGrpSpPr/>
          <p:nvPr/>
        </p:nvGrpSpPr>
        <p:grpSpPr>
          <a:xfrm>
            <a:off x="5401250" y="1684298"/>
            <a:ext cx="1430233" cy="1305693"/>
            <a:chOff x="5972053" y="1852271"/>
            <a:chExt cx="1430233" cy="1305693"/>
          </a:xfrm>
        </p:grpSpPr>
        <p:sp>
          <p:nvSpPr>
            <p:cNvPr id="5" name="화살표: 원형 4">
              <a:extLst>
                <a:ext uri="{FF2B5EF4-FFF2-40B4-BE49-F238E27FC236}">
                  <a16:creationId xmlns:a16="http://schemas.microsoft.com/office/drawing/2014/main" id="{0F3EDBD0-9E8B-422B-B195-03BFB93A2633}"/>
                </a:ext>
              </a:extLst>
            </p:cNvPr>
            <p:cNvSpPr/>
            <p:nvPr/>
          </p:nvSpPr>
          <p:spPr>
            <a:xfrm rot="2327531">
              <a:off x="6021355" y="1852271"/>
              <a:ext cx="1380931" cy="130117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636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화살표: 원형 16">
              <a:extLst>
                <a:ext uri="{FF2B5EF4-FFF2-40B4-BE49-F238E27FC236}">
                  <a16:creationId xmlns:a16="http://schemas.microsoft.com/office/drawing/2014/main" id="{A0ADE810-DDBE-457F-B0F3-972DEDE725E2}"/>
                </a:ext>
              </a:extLst>
            </p:cNvPr>
            <p:cNvSpPr/>
            <p:nvPr/>
          </p:nvSpPr>
          <p:spPr>
            <a:xfrm rot="19272469" flipH="1">
              <a:off x="5972053" y="1856788"/>
              <a:ext cx="1380931" cy="130117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81578"/>
                <a:gd name="adj5" fmla="val 1636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E3B616-1FB0-46A8-8DA1-B2FE6FF3E63A}"/>
              </a:ext>
            </a:extLst>
          </p:cNvPr>
          <p:cNvGrpSpPr/>
          <p:nvPr/>
        </p:nvGrpSpPr>
        <p:grpSpPr>
          <a:xfrm rot="16021896">
            <a:off x="1279423" y="4855559"/>
            <a:ext cx="1443139" cy="1307565"/>
            <a:chOff x="5959147" y="1845882"/>
            <a:chExt cx="1443139" cy="1307565"/>
          </a:xfrm>
        </p:grpSpPr>
        <p:sp>
          <p:nvSpPr>
            <p:cNvPr id="20" name="화살표: 원형 19">
              <a:extLst>
                <a:ext uri="{FF2B5EF4-FFF2-40B4-BE49-F238E27FC236}">
                  <a16:creationId xmlns:a16="http://schemas.microsoft.com/office/drawing/2014/main" id="{23AC7B6A-4CB8-4281-8ADF-EE06E77D8366}"/>
                </a:ext>
              </a:extLst>
            </p:cNvPr>
            <p:cNvSpPr/>
            <p:nvPr/>
          </p:nvSpPr>
          <p:spPr>
            <a:xfrm rot="2327531">
              <a:off x="6021355" y="1852271"/>
              <a:ext cx="1380931" cy="130117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636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화살표: 원형 20">
              <a:extLst>
                <a:ext uri="{FF2B5EF4-FFF2-40B4-BE49-F238E27FC236}">
                  <a16:creationId xmlns:a16="http://schemas.microsoft.com/office/drawing/2014/main" id="{AA40F955-66E3-44B0-888B-15E9AF4DF48E}"/>
                </a:ext>
              </a:extLst>
            </p:cNvPr>
            <p:cNvSpPr/>
            <p:nvPr/>
          </p:nvSpPr>
          <p:spPr>
            <a:xfrm rot="19272469" flipH="1">
              <a:off x="5959147" y="1845882"/>
              <a:ext cx="1380931" cy="130117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81578"/>
                <a:gd name="adj5" fmla="val 1636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148ED5-E81D-4616-8E26-B8A01A11C77B}"/>
              </a:ext>
            </a:extLst>
          </p:cNvPr>
          <p:cNvGrpSpPr/>
          <p:nvPr/>
        </p:nvGrpSpPr>
        <p:grpSpPr>
          <a:xfrm rot="5400000">
            <a:off x="9245167" y="4785277"/>
            <a:ext cx="1443139" cy="1307565"/>
            <a:chOff x="5959147" y="1845882"/>
            <a:chExt cx="1443139" cy="1307565"/>
          </a:xfrm>
        </p:grpSpPr>
        <p:sp>
          <p:nvSpPr>
            <p:cNvPr id="24" name="화살표: 원형 23">
              <a:extLst>
                <a:ext uri="{FF2B5EF4-FFF2-40B4-BE49-F238E27FC236}">
                  <a16:creationId xmlns:a16="http://schemas.microsoft.com/office/drawing/2014/main" id="{75A7821B-17F2-4EF3-946A-2C93657FC311}"/>
                </a:ext>
              </a:extLst>
            </p:cNvPr>
            <p:cNvSpPr/>
            <p:nvPr/>
          </p:nvSpPr>
          <p:spPr>
            <a:xfrm rot="2327531">
              <a:off x="6021355" y="1852271"/>
              <a:ext cx="1380931" cy="130117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636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화살표: 원형 24">
              <a:extLst>
                <a:ext uri="{FF2B5EF4-FFF2-40B4-BE49-F238E27FC236}">
                  <a16:creationId xmlns:a16="http://schemas.microsoft.com/office/drawing/2014/main" id="{BD3532F4-3C87-44D8-868E-3456E43B337B}"/>
                </a:ext>
              </a:extLst>
            </p:cNvPr>
            <p:cNvSpPr/>
            <p:nvPr/>
          </p:nvSpPr>
          <p:spPr>
            <a:xfrm rot="19272469" flipH="1">
              <a:off x="5959147" y="1845882"/>
              <a:ext cx="1380931" cy="130117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81578"/>
                <a:gd name="adj5" fmla="val 1636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059DEBC-E105-4090-B470-36E710313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9401" y="2068632"/>
            <a:ext cx="427584" cy="51199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0E24F71-17C4-4BAF-9044-6958BEB4F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04471" y="5253344"/>
            <a:ext cx="427584" cy="51199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8E3AED1-B31E-4DE8-AD88-451FE29EF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98889" y="5234454"/>
            <a:ext cx="427584" cy="511998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99F88953-A3B0-46AF-AA7E-0F3F45AA012D}"/>
              </a:ext>
            </a:extLst>
          </p:cNvPr>
          <p:cNvSpPr/>
          <p:nvPr/>
        </p:nvSpPr>
        <p:spPr>
          <a:xfrm>
            <a:off x="6036581" y="5371500"/>
            <a:ext cx="213225" cy="215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10070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3AA4C7-344F-4362-B1A2-B9A613E0377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993910-0A2E-49EB-AE61-EEFE09C1165F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4B3FB-52A9-47BD-A064-D2AE56A9D351}"/>
              </a:ext>
            </a:extLst>
          </p:cNvPr>
          <p:cNvSpPr txBox="1"/>
          <p:nvPr/>
        </p:nvSpPr>
        <p:spPr>
          <a:xfrm>
            <a:off x="4437386" y="2024843"/>
            <a:ext cx="3317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Cambria Math" panose="02040503050406030204" pitchFamily="18" charset="0"/>
              </a:rPr>
              <a:t>Progress</a:t>
            </a:r>
            <a:endParaRPr lang="ko-KR" altLang="en-US" sz="6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4247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1E9321-2B79-425B-9227-77556BB2850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C8BD35-2861-4434-B105-10F93EAEACE2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B221-81A6-40E7-9EA1-B759512ACEF0}"/>
              </a:ext>
            </a:extLst>
          </p:cNvPr>
          <p:cNvSpPr txBox="1"/>
          <p:nvPr/>
        </p:nvSpPr>
        <p:spPr>
          <a:xfrm>
            <a:off x="578497" y="405593"/>
            <a:ext cx="33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Progress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6EAA484-E0AF-482D-8F73-5D709801CF33}"/>
              </a:ext>
            </a:extLst>
          </p:cNvPr>
          <p:cNvSpPr/>
          <p:nvPr/>
        </p:nvSpPr>
        <p:spPr>
          <a:xfrm>
            <a:off x="1780742" y="3293496"/>
            <a:ext cx="8322906" cy="4198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079DC2E5-FE1B-4792-BF9C-0EF90226CC5F}"/>
              </a:ext>
            </a:extLst>
          </p:cNvPr>
          <p:cNvSpPr/>
          <p:nvPr/>
        </p:nvSpPr>
        <p:spPr>
          <a:xfrm rot="16200000">
            <a:off x="2588543" y="2485694"/>
            <a:ext cx="419876" cy="2035477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565B5-3C5B-4025-BAF9-F6585F8D9EFA}"/>
              </a:ext>
            </a:extLst>
          </p:cNvPr>
          <p:cNvSpPr txBox="1"/>
          <p:nvPr/>
        </p:nvSpPr>
        <p:spPr>
          <a:xfrm>
            <a:off x="3209732" y="2859060"/>
            <a:ext cx="81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16F14A-05F4-4FEC-A0A2-5885AB5E3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071" y="2905226"/>
            <a:ext cx="18828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Hardware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Concept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910F4-4935-4387-9574-4A3BD57A015A}"/>
              </a:ext>
            </a:extLst>
          </p:cNvPr>
          <p:cNvSpPr txBox="1"/>
          <p:nvPr/>
        </p:nvSpPr>
        <p:spPr>
          <a:xfrm>
            <a:off x="4265270" y="2868529"/>
            <a:ext cx="24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 motor &amp; string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1CD3D-9A9B-4FF9-B8EC-B8038915B2B9}"/>
              </a:ext>
            </a:extLst>
          </p:cNvPr>
          <p:cNvSpPr txBox="1"/>
          <p:nvPr/>
        </p:nvSpPr>
        <p:spPr>
          <a:xfrm>
            <a:off x="6941976" y="2859060"/>
            <a:ext cx="35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Programming hardware each part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64987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C69EFC2-B4C7-4B43-9CAF-B1E440374E53}"/>
              </a:ext>
            </a:extLst>
          </p:cNvPr>
          <p:cNvSpPr/>
          <p:nvPr/>
        </p:nvSpPr>
        <p:spPr>
          <a:xfrm>
            <a:off x="-1552575" y="1250301"/>
            <a:ext cx="7715250" cy="20702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3D34768-B911-422E-B5C8-54051D4C964E}"/>
              </a:ext>
            </a:extLst>
          </p:cNvPr>
          <p:cNvSpPr/>
          <p:nvPr/>
        </p:nvSpPr>
        <p:spPr>
          <a:xfrm>
            <a:off x="5921828" y="1181790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D73AA-8AC7-4AC9-978C-38F0D3D12CA6}"/>
              </a:ext>
            </a:extLst>
          </p:cNvPr>
          <p:cNvSpPr txBox="1"/>
          <p:nvPr/>
        </p:nvSpPr>
        <p:spPr>
          <a:xfrm>
            <a:off x="1259633" y="2659559"/>
            <a:ext cx="9268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you!</a:t>
            </a:r>
            <a:endParaRPr lang="ko-KR" altLang="en-US" sz="4400" b="1" dirty="0">
              <a:latin typeface="Cambria Math" panose="02040503050406030204" pitchFamily="18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203122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92CBC44-8488-4BA2-9493-42A206854F43}"/>
              </a:ext>
            </a:extLst>
          </p:cNvPr>
          <p:cNvSpPr/>
          <p:nvPr/>
        </p:nvSpPr>
        <p:spPr>
          <a:xfrm>
            <a:off x="2155371" y="1245293"/>
            <a:ext cx="11893421" cy="21028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2688-E928-4D25-AAC6-3AD4DF2C7E4C}"/>
              </a:ext>
            </a:extLst>
          </p:cNvPr>
          <p:cNvSpPr txBox="1"/>
          <p:nvPr/>
        </p:nvSpPr>
        <p:spPr>
          <a:xfrm>
            <a:off x="578497" y="405593"/>
            <a:ext cx="248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Index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060EF-1651-4BBE-A2E6-6D066A0AEA50}"/>
              </a:ext>
            </a:extLst>
          </p:cNvPr>
          <p:cNvSpPr txBox="1"/>
          <p:nvPr/>
        </p:nvSpPr>
        <p:spPr>
          <a:xfrm>
            <a:off x="1987421" y="2088031"/>
            <a:ext cx="545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669E8-36C3-4A60-85D2-4E187FAFEC59}"/>
              </a:ext>
            </a:extLst>
          </p:cNvPr>
          <p:cNvSpPr txBox="1"/>
          <p:nvPr/>
        </p:nvSpPr>
        <p:spPr>
          <a:xfrm>
            <a:off x="1987421" y="2935963"/>
            <a:ext cx="545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Solution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969E8-C8CA-43DD-B6AD-B705C4C70C44}"/>
              </a:ext>
            </a:extLst>
          </p:cNvPr>
          <p:cNvSpPr txBox="1"/>
          <p:nvPr/>
        </p:nvSpPr>
        <p:spPr>
          <a:xfrm>
            <a:off x="1987421" y="3783896"/>
            <a:ext cx="545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3.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Hardware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71709D-B993-4452-B58A-F128C716E8E5}"/>
              </a:ext>
            </a:extLst>
          </p:cNvPr>
          <p:cNvSpPr/>
          <p:nvPr/>
        </p:nvSpPr>
        <p:spPr>
          <a:xfrm>
            <a:off x="1987421" y="1179385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5BB01-EA87-496D-9FBF-9823783D2305}"/>
              </a:ext>
            </a:extLst>
          </p:cNvPr>
          <p:cNvSpPr txBox="1"/>
          <p:nvPr/>
        </p:nvSpPr>
        <p:spPr>
          <a:xfrm>
            <a:off x="1987421" y="4631829"/>
            <a:ext cx="545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4.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Progress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4269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3AA4C7-344F-4362-B1A2-B9A613E0377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993910-0A2E-49EB-AE61-EEFE09C1165F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4B3FB-52A9-47BD-A064-D2AE56A9D351}"/>
              </a:ext>
            </a:extLst>
          </p:cNvPr>
          <p:cNvSpPr txBox="1"/>
          <p:nvPr/>
        </p:nvSpPr>
        <p:spPr>
          <a:xfrm>
            <a:off x="4437386" y="2024843"/>
            <a:ext cx="3317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  <a:endParaRPr lang="ko-KR" altLang="en-US" sz="6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2324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1E9321-2B79-425B-9227-77556BB2850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C8BD35-2861-4434-B105-10F93EAEACE2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B221-81A6-40E7-9EA1-B759512ACEF0}"/>
              </a:ext>
            </a:extLst>
          </p:cNvPr>
          <p:cNvSpPr txBox="1"/>
          <p:nvPr/>
        </p:nvSpPr>
        <p:spPr>
          <a:xfrm>
            <a:off x="578497" y="405593"/>
            <a:ext cx="33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1F9A9F8-15ED-4ED7-BA38-AEFFF67A2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" y="2023728"/>
            <a:ext cx="4810639" cy="4428679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7D71709E-A971-4DFA-B3D3-4EA51134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29000"/>
            <a:ext cx="566924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>
                <a:solidFill>
                  <a:srgbClr val="212121"/>
                </a:solidFill>
                <a:latin typeface="+mj-lt"/>
                <a:ea typeface="inherit"/>
              </a:rPr>
              <a:t>I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nconvenience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of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climbing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ramp</a:t>
            </a:r>
            <a:r>
              <a:rPr lang="en-US" altLang="ko-KR" sz="3200" b="1" dirty="0">
                <a:solidFill>
                  <a:srgbClr val="212121"/>
                </a:solidFill>
                <a:latin typeface="+mj-lt"/>
                <a:ea typeface="inherit"/>
              </a:rPr>
              <a:t>s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B66A71-D314-489C-86B7-46642F717B3D}"/>
              </a:ext>
            </a:extLst>
          </p:cNvPr>
          <p:cNvSpPr/>
          <p:nvPr/>
        </p:nvSpPr>
        <p:spPr>
          <a:xfrm>
            <a:off x="4868805" y="4045268"/>
            <a:ext cx="6757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12121"/>
                </a:solidFill>
                <a:latin typeface="+mj-lt"/>
              </a:rPr>
              <a:t>It's hard to carry on a ramp with luggage.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785235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1E9321-2B79-425B-9227-77556BB2850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C8BD35-2861-4434-B105-10F93EAEACE2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B221-81A6-40E7-9EA1-B759512ACEF0}"/>
              </a:ext>
            </a:extLst>
          </p:cNvPr>
          <p:cNvSpPr txBox="1"/>
          <p:nvPr/>
        </p:nvSpPr>
        <p:spPr>
          <a:xfrm>
            <a:off x="578497" y="405593"/>
            <a:ext cx="33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1FFC4A-2621-48C5-B217-68DC88109859}"/>
              </a:ext>
            </a:extLst>
          </p:cNvPr>
          <p:cNvGrpSpPr/>
          <p:nvPr/>
        </p:nvGrpSpPr>
        <p:grpSpPr>
          <a:xfrm>
            <a:off x="1417361" y="2368548"/>
            <a:ext cx="3306015" cy="2954708"/>
            <a:chOff x="1521232" y="2787559"/>
            <a:chExt cx="2874556" cy="249104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E143BFF-DCE3-473D-8439-BEE223E94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32343">
              <a:off x="1521232" y="2945114"/>
              <a:ext cx="1000128" cy="100012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6F6839-4ACA-47B0-8AB0-F9B680857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375" y="3653202"/>
              <a:ext cx="1625397" cy="162539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F3414FE-C105-4AB3-A81A-A066E7401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848" y="2787559"/>
              <a:ext cx="1000128" cy="100012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D7E06C-86A7-4512-A6D7-25F67845F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5199">
              <a:off x="3395660" y="2940374"/>
              <a:ext cx="1000128" cy="1000128"/>
            </a:xfrm>
            <a:prstGeom prst="rect">
              <a:avLst/>
            </a:prstGeom>
          </p:spPr>
        </p:pic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1FBAC660-645A-4C22-8C22-DFAD32FB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426" y="3353459"/>
            <a:ext cx="4700005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Occurrence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of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disturbance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CE433-D14F-44A0-A2C6-8998E6FB5451}"/>
              </a:ext>
            </a:extLst>
          </p:cNvPr>
          <p:cNvSpPr/>
          <p:nvPr/>
        </p:nvSpPr>
        <p:spPr>
          <a:xfrm>
            <a:off x="4723376" y="3911006"/>
            <a:ext cx="6659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12121"/>
                </a:solidFill>
                <a:latin typeface="+mj-lt"/>
              </a:rPr>
              <a:t>Image processing in the field is uncertain due to the large amount of noise.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378443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3AA4C7-344F-4362-B1A2-B9A613E0377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993910-0A2E-49EB-AE61-EEFE09C1165F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4B3FB-52A9-47BD-A064-D2AE56A9D351}"/>
              </a:ext>
            </a:extLst>
          </p:cNvPr>
          <p:cNvSpPr txBox="1"/>
          <p:nvPr/>
        </p:nvSpPr>
        <p:spPr>
          <a:xfrm>
            <a:off x="4437386" y="2024843"/>
            <a:ext cx="3317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Solution</a:t>
            </a:r>
            <a:endParaRPr lang="ko-KR" altLang="en-US" sz="6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2197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1E9321-2B79-425B-9227-77556BB2850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C8BD35-2861-4434-B105-10F93EAEACE2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B221-81A6-40E7-9EA1-B759512ACEF0}"/>
              </a:ext>
            </a:extLst>
          </p:cNvPr>
          <p:cNvSpPr txBox="1"/>
          <p:nvPr/>
        </p:nvSpPr>
        <p:spPr>
          <a:xfrm>
            <a:off x="578497" y="405593"/>
            <a:ext cx="33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Solution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F3BFC-84CE-436C-8C57-2D4274BED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86" y="2584687"/>
            <a:ext cx="2686913" cy="26869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EC8328-EA09-4C02-A718-DF3641E1DE89}"/>
              </a:ext>
            </a:extLst>
          </p:cNvPr>
          <p:cNvSpPr/>
          <p:nvPr/>
        </p:nvSpPr>
        <p:spPr>
          <a:xfrm>
            <a:off x="5342067" y="2913787"/>
            <a:ext cx="40698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+mj-lt"/>
              </a:rPr>
              <a:t>Reduce user's burden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F7C1E0-27FF-4666-9BFD-3A1B6CC3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893" y="3588544"/>
            <a:ext cx="56402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Electric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power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can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be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used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to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lessen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the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power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to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load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  <a:ea typeface="inherit"/>
              </a:rPr>
              <a:t>.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64370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1E9321-2B79-425B-9227-77556BB2850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C8BD35-2861-4434-B105-10F93EAEACE2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1B221-81A6-40E7-9EA1-B759512ACEF0}"/>
              </a:ext>
            </a:extLst>
          </p:cNvPr>
          <p:cNvSpPr txBox="1"/>
          <p:nvPr/>
        </p:nvSpPr>
        <p:spPr>
          <a:xfrm>
            <a:off x="578497" y="405593"/>
            <a:ext cx="331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Solution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0E4A8F-8ECD-4823-8AED-16D35D34F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63"/>
          <a:stretch/>
        </p:blipFill>
        <p:spPr>
          <a:xfrm>
            <a:off x="1400748" y="2788299"/>
            <a:ext cx="3447477" cy="2819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CEBD920-CFB4-48BB-8259-46E873019EBB}"/>
              </a:ext>
            </a:extLst>
          </p:cNvPr>
          <p:cNvSpPr/>
          <p:nvPr/>
        </p:nvSpPr>
        <p:spPr>
          <a:xfrm>
            <a:off x="5210175" y="356985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>
                <a:solidFill>
                  <a:srgbClr val="212121"/>
                </a:solidFill>
                <a:latin typeface="+mj-lt"/>
              </a:rPr>
              <a:t>Use the strap to get information about distance and direction.</a:t>
            </a:r>
          </a:p>
          <a:p>
            <a:r>
              <a:rPr lang="en-US" altLang="ko-KR" sz="2800" dirty="0">
                <a:solidFill>
                  <a:srgbClr val="212121"/>
                </a:solidFill>
                <a:latin typeface="+mj-lt"/>
              </a:rPr>
              <a:t>Through these information, user can operate cart.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5B00-48E4-41F9-8D6A-6686B2703268}"/>
              </a:ext>
            </a:extLst>
          </p:cNvPr>
          <p:cNvSpPr txBox="1"/>
          <p:nvPr/>
        </p:nvSpPr>
        <p:spPr>
          <a:xfrm>
            <a:off x="5210175" y="2985075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Use string to control cart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663922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3AA4C7-344F-4362-B1A2-B9A613E03778}"/>
              </a:ext>
            </a:extLst>
          </p:cNvPr>
          <p:cNvSpPr/>
          <p:nvPr/>
        </p:nvSpPr>
        <p:spPr>
          <a:xfrm>
            <a:off x="-681135" y="1250301"/>
            <a:ext cx="14729927" cy="2052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993910-0A2E-49EB-AE61-EEFE09C1165F}"/>
              </a:ext>
            </a:extLst>
          </p:cNvPr>
          <p:cNvSpPr/>
          <p:nvPr/>
        </p:nvSpPr>
        <p:spPr>
          <a:xfrm>
            <a:off x="5942195" y="1176634"/>
            <a:ext cx="348344" cy="34404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4B3FB-52A9-47BD-A064-D2AE56A9D351}"/>
              </a:ext>
            </a:extLst>
          </p:cNvPr>
          <p:cNvSpPr txBox="1"/>
          <p:nvPr/>
        </p:nvSpPr>
        <p:spPr>
          <a:xfrm>
            <a:off x="4401235" y="2043893"/>
            <a:ext cx="3430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Hardware</a:t>
            </a:r>
            <a:endParaRPr lang="ko-KR" altLang="en-US" sz="6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1723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mbria Math"/>
        <a:ea typeface="맑은 고딕"/>
        <a:cs typeface=""/>
      </a:majorFont>
      <a:minorFont>
        <a:latin typeface="Cambria Math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142</Words>
  <Application>Microsoft Office PowerPoint</Application>
  <PresentationFormat>와이드스크린</PresentationFormat>
  <Paragraphs>48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hyuna jeong</dc:creator>
  <cp:lastModifiedBy>jeong hyuna</cp:lastModifiedBy>
  <cp:revision>120</cp:revision>
  <dcterms:created xsi:type="dcterms:W3CDTF">2019-04-07T09:05:57Z</dcterms:created>
  <dcterms:modified xsi:type="dcterms:W3CDTF">2019-04-27T07:18:15Z</dcterms:modified>
</cp:coreProperties>
</file>