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 of Sales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 :- Alok Senapati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:-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 SQL ( Model parameters, model </a:t>
            </a:r>
            <a:r>
              <a:rPr lang="en-US" dirty="0" err="1" smtClean="0"/>
              <a:t>pkl</a:t>
            </a:r>
            <a:r>
              <a:rPr lang="en-US" dirty="0" smtClean="0"/>
              <a:t> file, forecast result).</a:t>
            </a:r>
          </a:p>
          <a:p>
            <a:r>
              <a:rPr lang="en-US" dirty="0" smtClean="0"/>
              <a:t>Analysis of accuracy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:-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82999" y="1959557"/>
            <a:ext cx="4377267" cy="31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3734" y="2310448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SQL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69933" y="3889481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Accuracy report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5434" y="3072924"/>
            <a:ext cx="0" cy="558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29599" y="236876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: Forecast.csv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599" y="4285510"/>
            <a:ext cx="24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 : Accuracy report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86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2423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80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Fetch Data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Pre-Process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Chart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Post-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Flow Chart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of sales of drug, on monthly basis.</a:t>
            </a:r>
          </a:p>
          <a:p>
            <a:r>
              <a:rPr lang="en-US" dirty="0" smtClean="0"/>
              <a:t>Country, drug level granularity should be taken.</a:t>
            </a:r>
          </a:p>
          <a:p>
            <a:r>
              <a:rPr lang="en-US" dirty="0" smtClean="0"/>
              <a:t>As a drug innovator company, has patent to sell the drug for a particular period(10yr </a:t>
            </a:r>
            <a:r>
              <a:rPr lang="en-US" dirty="0" err="1" smtClean="0"/>
              <a:t>approx</a:t>
            </a:r>
            <a:r>
              <a:rPr lang="en-US" dirty="0" smtClean="0"/>
              <a:t>) of time</a:t>
            </a:r>
          </a:p>
          <a:p>
            <a:r>
              <a:rPr lang="en-US" dirty="0" smtClean="0"/>
              <a:t>They want </a:t>
            </a:r>
            <a:r>
              <a:rPr lang="en-US" dirty="0"/>
              <a:t>to see the performance of their sell pattern. </a:t>
            </a:r>
            <a:r>
              <a:rPr lang="en-US" dirty="0" smtClean="0"/>
              <a:t>Hence for particular period(Month)each business.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63800" y="2472267"/>
            <a:ext cx="5884333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46867" y="2548467"/>
            <a:ext cx="8466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09533" y="2497667"/>
            <a:ext cx="8466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89382" y="2497667"/>
            <a:ext cx="8466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48133" y="2497667"/>
            <a:ext cx="8466" cy="6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51001" y="3327398"/>
            <a:ext cx="1689180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89867" y="3315402"/>
            <a:ext cx="1667933" cy="926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55415" y="3327398"/>
            <a:ext cx="1861385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&amp; Forecasting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666487" y="3327399"/>
            <a:ext cx="1667933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66658" y="2125133"/>
            <a:ext cx="2563628" cy="372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</a:t>
            </a:r>
            <a:r>
              <a:rPr lang="en-US" dirty="0" smtClean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data or ETL process was done ( Python-script with password was written to fetch data)</a:t>
            </a:r>
          </a:p>
          <a:p>
            <a:r>
              <a:rPr lang="en-US" dirty="0" smtClean="0"/>
              <a:t>Fetch raw data with </a:t>
            </a:r>
            <a:r>
              <a:rPr lang="en-US" dirty="0" err="1" smtClean="0"/>
              <a:t>cluster_id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reating board by taking all data in account.</a:t>
            </a:r>
          </a:p>
          <a:p>
            <a:r>
              <a:rPr lang="en-US" dirty="0" smtClean="0"/>
              <a:t>From 7 SQL we have to fetched </a:t>
            </a:r>
            <a:r>
              <a:rPr lang="en-US" b="1" dirty="0" smtClean="0"/>
              <a:t>7 </a:t>
            </a:r>
            <a:r>
              <a:rPr lang="en-US" dirty="0"/>
              <a:t>types of data frame</a:t>
            </a:r>
            <a:r>
              <a:rPr lang="en-US" dirty="0" smtClean="0"/>
              <a:t> </a:t>
            </a:r>
            <a:r>
              <a:rPr lang="en-US" b="1" dirty="0" smtClean="0"/>
              <a:t>[Product data, </a:t>
            </a:r>
            <a:r>
              <a:rPr lang="en-US" b="1" dirty="0" err="1" smtClean="0"/>
              <a:t>cluster_data</a:t>
            </a:r>
            <a:r>
              <a:rPr lang="en-US" b="1" dirty="0" smtClean="0"/>
              <a:t>, </a:t>
            </a:r>
            <a:r>
              <a:rPr lang="en-US" b="1" dirty="0" err="1" smtClean="0"/>
              <a:t>calender_data</a:t>
            </a:r>
            <a:r>
              <a:rPr lang="en-US" b="1" dirty="0" smtClean="0"/>
              <a:t>….</a:t>
            </a:r>
            <a:r>
              <a:rPr lang="en-US" dirty="0" smtClean="0"/>
              <a:t>]. Once its fetched by joining and aggregating we make a base data frame.</a:t>
            </a:r>
          </a:p>
          <a:p>
            <a:r>
              <a:rPr lang="en-US" dirty="0" smtClean="0"/>
              <a:t>Grid of base data consist of </a:t>
            </a:r>
            <a:r>
              <a:rPr lang="en-US" b="1" dirty="0" smtClean="0"/>
              <a:t>[ sales, sales </a:t>
            </a:r>
            <a:r>
              <a:rPr lang="en-US" b="1" dirty="0" err="1" smtClean="0"/>
              <a:t>min_date</a:t>
            </a:r>
            <a:r>
              <a:rPr lang="en-US" b="1" dirty="0" smtClean="0"/>
              <a:t>, date, </a:t>
            </a:r>
            <a:r>
              <a:rPr lang="en-US" b="1" dirty="0" err="1" smtClean="0"/>
              <a:t>cluster_id</a:t>
            </a:r>
            <a:r>
              <a:rPr lang="en-US" b="1" dirty="0" smtClean="0"/>
              <a:t>…..]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4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preprocess we have to send the data in series of methods and at the end we will get refined data for modelling.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Series of methods:-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Concreate board (Remove data having row &lt;12)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Assign cut off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Detect data consistency (</a:t>
            </a:r>
            <a:r>
              <a:rPr lang="en-US" sz="1400" dirty="0" err="1" smtClean="0"/>
              <a:t>Cluster_id</a:t>
            </a:r>
            <a:r>
              <a:rPr lang="en-US" sz="1400" dirty="0" smtClean="0"/>
              <a:t>, month basis forward fill &amp; create new column having </a:t>
            </a:r>
            <a:r>
              <a:rPr lang="en-US" sz="1400" dirty="0" err="1" smtClean="0"/>
              <a:t>is_zero</a:t>
            </a:r>
            <a:r>
              <a:rPr lang="en-US" sz="1400" dirty="0" smtClean="0"/>
              <a:t>, </a:t>
            </a:r>
            <a:r>
              <a:rPr lang="en-US" sz="1400" dirty="0" err="1" smtClean="0"/>
              <a:t>is_negative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has_gaps</a:t>
            </a:r>
            <a:r>
              <a:rPr lang="en-US" sz="1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Mitigate data automatic (set </a:t>
            </a:r>
            <a:r>
              <a:rPr lang="en-US" sz="1400" dirty="0" err="1" smtClean="0"/>
              <a:t>vars</a:t>
            </a:r>
            <a:r>
              <a:rPr lang="en-US" sz="1400" dirty="0" smtClean="0"/>
              <a:t> with NAN where has gaps &amp; remove columns having &gt;50% NAN lastly merge imputed data with original board)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Outliers Imputation ( implemented prophet &amp; Peak based outlier(STL))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tCiiivPPz8KKKKACiiigAooooAKKKKAPnK8/bD/ZI0/ULrSb/wDak/Z0sdUsbyfT73Tbz42/DW21Czv7WZra5sbqzm8TJcW95b3CPBPbTRpNFMjRSIrqVHt/hrxV4Y8Z6Rb6/wCD/Eeg+K9Cu932TWvDer6frmk3O3G77PqOl3F1Zzbcjd5czYyM4zX8zX/BK79jb9mP9p3Uv24NZ+PPwf8ADXxJ1bw9+1H4s0XRNR1qbWbe70zTLm51S9ntLSbSdU0540kuiZiwJkDk4cDirv7Qvwcsf+CQf7YP7MHxh/Ze1rxP4b/Z6/aF8fw/Df4yfBXUPEOra94ahQajolrc3WnNrF1eX12x0TXbzWfDc2q3V/q3h/XvD1xHFq0uh65NpEGSqS5VNxXLfWzfMtbXs1Z2fnfXyseNTzHE/V6eMrUKP1Wc1GUqdWftaUXWdD2koSpqMoqSTkozTUXdXtY/og+Ifx3+B/wjvdO074r/ABk+FXwx1DV7WW90mw+IXxC8JeC7zVLOCXyJrvTrXxHq+mz3ttDORDLPbJLFHKRG7hzirXw/+NXwc+LP23/hVfxZ+GfxLOnKr6iPh/478LeMjYIzbFe9Hh3VdSNqrOQqtP5YZiAMkivwb/4KleHPhf4u/wCCmn/BO3w38abXwxefC3V9A8Y23jO18Z3ttp3hebShqWoyhdZvbu5s7a3tftcdswea6hXzRGu/JAPhHx7+GP7Nfw5/4KSfsDaf/wAE05fDVr8Srzx01x8dNE+CvimfxP4O0z4bW2v+Evt114nbTdV1jSdGhvvBT/EOPxXpsNxC0+g21heX9jBc3Ol3OokqjTeiaUoxte0nzKL0Vv734Dq5jWp1q69nRlSo4mhhnH2sliJutGi+anDkcZcvtvh5k2ovVbn9U9FFFansBRRRQB/ML/wSm/a+/Zo/Zs1H9uHRvjr8Y/CPw01bX/2pPFus6Lp3iKe9S71PTLW41S0uLuzgs7O7eaOO5VoCqgyGQbVQ5FdT8ZPiFD/wWD/bC/Zw8Bfs76L4i1b9lP8AZe8c/wDCxfjB8cNV0LVNA8NeI9WF9oV9/wAIz4eTWLWzvjd3WmaGNC0OG5trXWLu58Savrc+jR+HdATU7z9s7v8AYl/Y0v8AVLvW7/8AZM/ZqvtZv7641O+1W8+BvwyutRvdRu53ubu/u7yfwxJcXN5dXMklxcXM0jzTTSPLI7OxY/Qnh7w34d8I6RZeHvCmgaL4Y0DTozFp+h+HtLsdF0iwiLFjFZabpsFtZWsZZixSCFFLEnGSaxVOdlBuPInfRNuWt7NvRK+9k308zx6WX4j6vTwdevReFpz5pRpUpqrWiqzrqnOcpuMI87XM4Q5pRXKnG7Z/Pv8A8FOfhr4H+MX/AAVC/wCCcvwz+JXh628VeBfGGh+MNL8SeHrye+tbbVbAahqV0Laa4026sr6JftFtBLutrqGTMYG/aWB5zxx4Q0f/AIIt/th+B/il8PNInsv2Ef2obqz8AfE/SLkXOvT/AAb8b2xkmsdT0vxDqX2/xGujxW27xLa6fc6nqMmsaPY+NNKktp7zRPC1za/0Da/8KPhd4r8Y+FviJ4n+HHgTxH4/8DLMvgrxvrvhLQdW8XeEVuS7XC+GfEd/YT6xoSzmSQzDS7y1Epkcvu3Nm34/+G/w8+K3hufwd8UPAng74j+Erq5tLy58L+O/DOjeLfD1xd2EonsbqbRtfsr/AE6W5s5gJbWd7dpYJPniZW5pundykrKTlGUZdUkoqz02dndefR6rSeXc1XEYmMoQxU8TTxGHrqHvU+SlSpulNq0pU6ihUU4J8tql0uZHWWl3a39pbX1hc297Y3tvDd2d5aTR3Frd2txGs1vc21xCzxT288TpLDNE7RyxsrozKwJsVk6DoOh+FdE0jwz4Y0bS/Dvhzw/ptlo2g6Bodha6Vo2i6RptvHaadpWlaZYxQWWn6dYWkMVrZWVpDDbWtvFHDBGkaKo1q1PUV7K+/W21+tgooooAKKKKACiiigAoooo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6549"/>
          </a:xfrm>
        </p:spPr>
        <p:txBody>
          <a:bodyPr/>
          <a:lstStyle/>
          <a:p>
            <a:r>
              <a:rPr lang="en-US" dirty="0" smtClean="0"/>
              <a:t>Work Flow :-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970867" y="1329267"/>
            <a:ext cx="4377267" cy="5367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90067" y="1744133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 data from SQL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190067" y="3023285"/>
            <a:ext cx="1718734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Clean data + Check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90067" y="4248894"/>
            <a:ext cx="1718734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Board Checks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162551" y="5502645"/>
            <a:ext cx="1718734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 board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47318" y="2382790"/>
            <a:ext cx="0" cy="568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34618" y="3649133"/>
            <a:ext cx="2115" cy="5213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47318" y="4868332"/>
            <a:ext cx="2115" cy="592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86663" y="1683834"/>
            <a:ext cx="23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Pre-processing.py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431741" y="1732001"/>
            <a:ext cx="191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: </a:t>
            </a:r>
            <a:r>
              <a:rPr lang="en-US" sz="1400" dirty="0" err="1" smtClean="0"/>
              <a:t>Config.yml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431741" y="5645089"/>
            <a:ext cx="193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 : Board.csv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0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Modelling starts with a pipeline :-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data with all </a:t>
            </a:r>
            <a:r>
              <a:rPr lang="en-US" dirty="0" smtClean="0"/>
              <a:t>models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Hyper </a:t>
            </a:r>
            <a:r>
              <a:rPr lang="en-US" dirty="0" smtClean="0"/>
              <a:t>tuning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Selection </a:t>
            </a:r>
            <a:r>
              <a:rPr lang="en-US" dirty="0" smtClean="0"/>
              <a:t>of best model (using </a:t>
            </a:r>
            <a:r>
              <a:rPr lang="en-US" dirty="0" err="1"/>
              <a:t>O</a:t>
            </a:r>
            <a:r>
              <a:rPr lang="en-US" dirty="0" err="1" smtClean="0"/>
              <a:t>ptuna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Forecast the with validation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accuracy ( </a:t>
            </a:r>
            <a:r>
              <a:rPr lang="en-US" dirty="0" err="1" smtClean="0"/>
              <a:t>Mape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482"/>
          </a:xfrm>
        </p:spPr>
        <p:txBody>
          <a:bodyPr/>
          <a:lstStyle/>
          <a:p>
            <a:r>
              <a:rPr lang="en-US" dirty="0"/>
              <a:t>Work Flow :-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70867" y="1329267"/>
            <a:ext cx="4377267" cy="5367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90067" y="1744133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Split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90067" y="3119966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Train &amp; Hyper </a:t>
            </a:r>
            <a:r>
              <a:rPr lang="en-US" sz="1200" dirty="0" smtClean="0"/>
              <a:t>tuning optimization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444999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Forecast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257800" y="5630581"/>
            <a:ext cx="18034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Validation &amp; Model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47318" y="2467456"/>
            <a:ext cx="0" cy="568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47318" y="3805766"/>
            <a:ext cx="0" cy="568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47318" y="5061818"/>
            <a:ext cx="0" cy="568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68267" y="1744133"/>
            <a:ext cx="176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: Board.csv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68267" y="5630581"/>
            <a:ext cx="25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 : model artifact &amp; forecast.csv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1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396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Forecast of Sales </vt:lpstr>
      <vt:lpstr>Content :-</vt:lpstr>
      <vt:lpstr>Objective :-</vt:lpstr>
      <vt:lpstr>Overview :-</vt:lpstr>
      <vt:lpstr>Fetch data :- </vt:lpstr>
      <vt:lpstr>Pre-Process :-</vt:lpstr>
      <vt:lpstr>Work Flow :-</vt:lpstr>
      <vt:lpstr>Modelling :-</vt:lpstr>
      <vt:lpstr>Work Flow :-</vt:lpstr>
      <vt:lpstr>Post-Processing :-   </vt:lpstr>
      <vt:lpstr>Work Flow 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of Sales</dc:title>
  <dc:creator>Alok Kumar Senapati</dc:creator>
  <cp:lastModifiedBy>Alok Kumar Senapati</cp:lastModifiedBy>
  <cp:revision>34</cp:revision>
  <dcterms:created xsi:type="dcterms:W3CDTF">2022-07-12T05:54:23Z</dcterms:created>
  <dcterms:modified xsi:type="dcterms:W3CDTF">2022-07-18T10:24:29Z</dcterms:modified>
</cp:coreProperties>
</file>