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orharpman/erzelemelemzes/tree/ma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(Többször 20-30x futtattam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 program el tudja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43466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  <a:br>
              <a:rPr lang="hu-HU" dirty="0"/>
            </a:br>
            <a:r>
              <a:rPr lang="hu-HU" dirty="0"/>
              <a:t>Pozitív kategóriájú versek: </a:t>
            </a:r>
            <a:r>
              <a:rPr lang="hu-HU" b="1" dirty="0"/>
              <a:t>Szeretet, Boldogság, Bizalom, Mosoly</a:t>
            </a:r>
          </a:p>
          <a:p>
            <a:r>
              <a:rPr lang="hu-HU" dirty="0"/>
              <a:t>Negatív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Adattisztítás: </a:t>
            </a:r>
            <a:r>
              <a:rPr lang="hu-HU" dirty="0"/>
              <a:t>A Modell készítéshez használt adatoknál (vers_adatok.xlsx) a Pozitív besorolású verseket átnéztem, </a:t>
            </a:r>
            <a:br>
              <a:rPr lang="hu-HU" dirty="0"/>
            </a:br>
            <a:r>
              <a:rPr lang="hu-HU" dirty="0"/>
              <a:t>a köztük a negatív hangulatúakat OFF jelzővel láttam el (kivettem). (további szűrések: kizárások, </a:t>
            </a:r>
            <a:r>
              <a:rPr lang="hu-HU" dirty="0" err="1"/>
              <a:t>duplikációk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Pozitív versek száma: </a:t>
            </a:r>
            <a:r>
              <a:rPr lang="hu-HU" b="1" dirty="0"/>
              <a:t>88</a:t>
            </a:r>
            <a:r>
              <a:rPr lang="hu-HU" dirty="0"/>
              <a:t>, Negatív versek: </a:t>
            </a:r>
            <a:r>
              <a:rPr lang="hu-HU" b="1" dirty="0"/>
              <a:t>88</a:t>
            </a:r>
            <a:r>
              <a:rPr lang="hu-HU" dirty="0"/>
              <a:t>  (</a:t>
            </a:r>
            <a:r>
              <a:rPr lang="hu-HU" dirty="0" err="1"/>
              <a:t>DataFrame</a:t>
            </a:r>
            <a:r>
              <a:rPr lang="hu-HU" dirty="0"/>
              <a:t> műveletek, hogy egyforma legyen)</a:t>
            </a:r>
          </a:p>
          <a:p>
            <a:r>
              <a:rPr lang="hu-HU" dirty="0" err="1"/>
              <a:t>Train</a:t>
            </a:r>
            <a:r>
              <a:rPr lang="hu-HU" dirty="0"/>
              <a:t> halmaz mérete: </a:t>
            </a:r>
            <a:r>
              <a:rPr lang="hu-HU" b="1" dirty="0"/>
              <a:t>140</a:t>
            </a:r>
            <a:r>
              <a:rPr lang="hu-HU" dirty="0"/>
              <a:t>, Validációs halmaz mérete: </a:t>
            </a:r>
            <a:r>
              <a:rPr lang="hu-HU" b="1" dirty="0"/>
              <a:t>36</a:t>
            </a:r>
            <a:r>
              <a:rPr lang="hu-HU" dirty="0"/>
              <a:t> (80%-20% -os elosztás)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egyszerre veszi figyelembe a szavak bal és jobb kontextusát.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8</a:t>
            </a:r>
            <a:r>
              <a:rPr lang="hu-HU" dirty="0"/>
              <a:t> (Kísérleteztem: 5,10, 7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5e-6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pic>
        <p:nvPicPr>
          <p:cNvPr id="8" name="Kép 7" descr="A képen szöveg, képernyőkép, szám, Betűtípu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47EFD86C-17D8-D372-E124-2C3FF348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12" y="3583561"/>
            <a:ext cx="5682322" cy="31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(8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3" name="Kép 2" descr="A képen sor, szöveg, Diagram, diagram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4C126F7-F380-9ADE-76A6-46006804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" y="1561411"/>
            <a:ext cx="7507703" cy="51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227799" y="206943"/>
            <a:ext cx="11543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Jupyter</a:t>
            </a:r>
            <a:r>
              <a:rPr lang="hu-HU" dirty="0"/>
              <a:t> notebook oldal HTML-ként, feltölt Google </a:t>
            </a:r>
            <a:r>
              <a:rPr lang="hu-HU" dirty="0" err="1"/>
              <a:t>colab</a:t>
            </a:r>
            <a:r>
              <a:rPr lang="hu-HU" dirty="0"/>
              <a:t>, majd ment HTML)</a:t>
            </a:r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18142A-CE78-0B58-6C72-7F34C36EC9C8}"/>
              </a:ext>
            </a:extLst>
          </p:cNvPr>
          <p:cNvSpPr txBox="1"/>
          <p:nvPr/>
        </p:nvSpPr>
        <p:spPr>
          <a:xfrm>
            <a:off x="227799" y="206943"/>
            <a:ext cx="115438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Plusz Ellenőrzés, hogyan teljesít a modell</a:t>
            </a:r>
          </a:p>
          <a:p>
            <a:r>
              <a:rPr lang="hu-HU" dirty="0"/>
              <a:t>Az ellenorzo_vers_adatok.csv segítségével, 221 db verssel folyt a tesztelés</a:t>
            </a:r>
          </a:p>
          <a:p>
            <a:r>
              <a:rPr lang="hu-HU" dirty="0"/>
              <a:t>Biztonsági ellenőrzés a Tanító-Valid versek és az Ellenőrző (Teszt) versek halmazán nem lehet azonos vers.</a:t>
            </a:r>
          </a:p>
          <a:p>
            <a:endParaRPr lang="hu-HU" dirty="0"/>
          </a:p>
          <a:p>
            <a:r>
              <a:rPr lang="hu-HU" b="1" dirty="0" err="1"/>
              <a:t>Predikció</a:t>
            </a:r>
            <a:r>
              <a:rPr lang="hu-HU" b="1" dirty="0"/>
              <a:t>: </a:t>
            </a:r>
          </a:p>
          <a:p>
            <a:r>
              <a:rPr lang="hu-HU" dirty="0"/>
              <a:t>Tároltam az eredeti Pozitív/Negatív típust.  A tanított </a:t>
            </a:r>
            <a:r>
              <a:rPr lang="hu-HU" dirty="0" err="1"/>
              <a:t>Bert</a:t>
            </a:r>
            <a:r>
              <a:rPr lang="hu-HU" dirty="0"/>
              <a:t> modellt lefuttattam versenként az Ellenőrző versek halmazán, rögzítettem a </a:t>
            </a:r>
            <a:r>
              <a:rPr lang="hu-HU" dirty="0" err="1"/>
              <a:t>Predikció</a:t>
            </a:r>
            <a:r>
              <a:rPr lang="hu-HU" dirty="0"/>
              <a:t> (Pozitív/Negatív ) értékét. Az eredményt a </a:t>
            </a:r>
            <a:r>
              <a:rPr lang="hu-HU" b="1" dirty="0"/>
              <a:t>Kimenet versek </a:t>
            </a:r>
            <a:r>
              <a:rPr lang="hu-HU" dirty="0"/>
              <a:t>(kimenet_versek.xlsx) Excelben tároltam.</a:t>
            </a:r>
          </a:p>
          <a:p>
            <a:r>
              <a:rPr lang="hu-HU" dirty="0">
                <a:hlinkClick r:id="rId2"/>
              </a:rPr>
              <a:t>https://github.com/minorharpman/erzelemelemzes/tree/main</a:t>
            </a:r>
            <a:endParaRPr lang="hu-HU" dirty="0"/>
          </a:p>
          <a:p>
            <a:endParaRPr lang="hu-HU" dirty="0"/>
          </a:p>
          <a:p>
            <a:r>
              <a:rPr lang="hu-HU" dirty="0"/>
              <a:t>A Kimenet </a:t>
            </a:r>
            <a:r>
              <a:rPr lang="hu-HU" dirty="0" err="1"/>
              <a:t>excel</a:t>
            </a:r>
            <a:r>
              <a:rPr lang="hu-HU" dirty="0"/>
              <a:t> (Kimenet </a:t>
            </a:r>
            <a:r>
              <a:rPr lang="hu-HU" dirty="0" err="1"/>
              <a:t>DataFrame</a:t>
            </a:r>
            <a:r>
              <a:rPr lang="hu-HU" dirty="0"/>
              <a:t>) szerint: </a:t>
            </a:r>
            <a:r>
              <a:rPr lang="hu-HU" b="1" dirty="0"/>
              <a:t>76,47% a pontosság </a:t>
            </a:r>
            <a:r>
              <a:rPr lang="hu-HU" dirty="0"/>
              <a:t>az éles adatokon.</a:t>
            </a:r>
          </a:p>
          <a:p>
            <a:r>
              <a:rPr lang="hu-HU" dirty="0"/>
              <a:t>A tanított </a:t>
            </a:r>
            <a:r>
              <a:rPr lang="hu-HU" dirty="0" err="1"/>
              <a:t>Bert</a:t>
            </a:r>
            <a:r>
              <a:rPr lang="hu-HU" dirty="0"/>
              <a:t> modell </a:t>
            </a:r>
            <a:r>
              <a:rPr lang="hu-HU" dirty="0" err="1"/>
              <a:t>trainer.evalute</a:t>
            </a:r>
            <a:r>
              <a:rPr lang="hu-HU" dirty="0"/>
              <a:t>() </a:t>
            </a:r>
            <a:r>
              <a:rPr lang="hu-HU" dirty="0" err="1"/>
              <a:t>eval_accuracy</a:t>
            </a:r>
            <a:r>
              <a:rPr lang="hu-HU" dirty="0"/>
              <a:t>: </a:t>
            </a:r>
            <a:r>
              <a:rPr lang="hu-HU" b="1" dirty="0"/>
              <a:t>83.33% </a:t>
            </a:r>
            <a:r>
              <a:rPr lang="hu-HU" dirty="0"/>
              <a:t>volt  pontosság.</a:t>
            </a:r>
          </a:p>
          <a:p>
            <a:endParaRPr lang="hu-HU" dirty="0"/>
          </a:p>
          <a:p>
            <a:r>
              <a:rPr lang="hu-HU" b="1" dirty="0"/>
              <a:t>Tapasztalat, ötletek: </a:t>
            </a:r>
          </a:p>
          <a:p>
            <a:r>
              <a:rPr lang="hu-HU" dirty="0"/>
              <a:t>Fontos, hogy a </a:t>
            </a:r>
            <a:r>
              <a:rPr lang="hu-HU" dirty="0" err="1"/>
              <a:t>Train</a:t>
            </a:r>
            <a:r>
              <a:rPr lang="hu-HU" dirty="0"/>
              <a:t> halmazba megfelelően kategorizált adatok kerüljenek.</a:t>
            </a:r>
          </a:p>
          <a:p>
            <a:r>
              <a:rPr lang="hu-HU" dirty="0"/>
              <a:t>Ki legyenek egyensúlyozva a kategóriák.</a:t>
            </a:r>
          </a:p>
          <a:p>
            <a:r>
              <a:rPr lang="hu-HU" dirty="0"/>
              <a:t>Web </a:t>
            </a:r>
            <a:r>
              <a:rPr lang="hu-HU" dirty="0" err="1"/>
              <a:t>scraping</a:t>
            </a:r>
            <a:r>
              <a:rPr lang="hu-HU" dirty="0"/>
              <a:t>-nél a blokkolás kivédése</a:t>
            </a:r>
          </a:p>
          <a:p>
            <a:r>
              <a:rPr lang="hu-HU" dirty="0"/>
              <a:t>Más modellt is kipróbálni.</a:t>
            </a:r>
          </a:p>
          <a:p>
            <a:r>
              <a:rPr lang="hu-HU" b="1" dirty="0"/>
              <a:t>Verseknél soha nem lesz tökéletes a </a:t>
            </a:r>
            <a:r>
              <a:rPr lang="hu-HU" b="1" dirty="0" err="1"/>
              <a:t>Predikció</a:t>
            </a:r>
            <a:r>
              <a:rPr lang="hu-HU" b="1" dirty="0"/>
              <a:t>, a „költői boldogságban” írt verset nehéz a gépnek kategorizálni. </a:t>
            </a:r>
            <a:r>
              <a:rPr lang="hu-HU" dirty="0"/>
              <a:t>(lásd a Kimenet versek azon verseit, ahol a Valódi  oszlop értéke nem egyezik a </a:t>
            </a:r>
            <a:r>
              <a:rPr lang="hu-HU" dirty="0" err="1"/>
              <a:t>Predikció</a:t>
            </a:r>
            <a:r>
              <a:rPr lang="hu-HU" dirty="0"/>
              <a:t> oszlop értékével.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63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További ötletek:</a:t>
            </a:r>
          </a:p>
          <a:p>
            <a:r>
              <a:rPr lang="hu-HU" dirty="0"/>
              <a:t>A magyar nyelv nehéz, árnyalt kifejezésekre képes nyelv.  </a:t>
            </a:r>
            <a:br>
              <a:rPr lang="hu-HU" dirty="0"/>
            </a:br>
            <a:r>
              <a:rPr lang="hu-HU" dirty="0"/>
              <a:t>További tapasztalat 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972</Words>
  <Application>Microsoft Office PowerPoint</Application>
  <PresentationFormat>Szélesvásznú</PresentationFormat>
  <Paragraphs>110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91</cp:revision>
  <dcterms:created xsi:type="dcterms:W3CDTF">2025-08-13T09:55:16Z</dcterms:created>
  <dcterms:modified xsi:type="dcterms:W3CDTF">2025-09-15T19:33:45Z</dcterms:modified>
</cp:coreProperties>
</file>