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uházat, ember, személy, Emberi arc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9F780D7-8B1A-6561-7552-FEC874C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11" y="1589740"/>
            <a:ext cx="9501589" cy="52682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FD254A-22FE-6E10-8FBF-A6162FCFE03F}"/>
              </a:ext>
            </a:extLst>
          </p:cNvPr>
          <p:cNvSpPr txBox="1"/>
          <p:nvPr/>
        </p:nvSpPr>
        <p:spPr>
          <a:xfrm>
            <a:off x="233178" y="138419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Holt költők társasága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AF74-890A-79F2-EFE0-A606E905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943196"/>
            <a:ext cx="4275552" cy="17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8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998</Words>
  <Application>Microsoft Office PowerPoint</Application>
  <PresentationFormat>Szélesvásznú</PresentationFormat>
  <Paragraphs>176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158</cp:revision>
  <dcterms:created xsi:type="dcterms:W3CDTF">2025-08-13T09:55:16Z</dcterms:created>
  <dcterms:modified xsi:type="dcterms:W3CDTF">2025-09-28T16:23:23Z</dcterms:modified>
</cp:coreProperties>
</file>