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5" r:id="rId6"/>
    <p:sldId id="260" r:id="rId7"/>
    <p:sldId id="266" r:id="rId8"/>
    <p:sldId id="267" r:id="rId9"/>
    <p:sldId id="268" r:id="rId10"/>
    <p:sldId id="269" r:id="rId11"/>
    <p:sldId id="261" r:id="rId12"/>
    <p:sldId id="262" r:id="rId13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8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2025. 09. 28.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összefoglalás,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(</a:t>
            </a:r>
            <a:r>
              <a:rPr lang="hu-HU" dirty="0" err="1"/>
              <a:t>Többszörfuttattam</a:t>
            </a:r>
            <a:r>
              <a:rPr lang="hu-HU" dirty="0"/>
              <a:t> 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04049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beállításokkal)</a:t>
            </a:r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995</Words>
  <Application>Microsoft Office PowerPoint</Application>
  <PresentationFormat>Szélesvásznú</PresentationFormat>
  <Paragraphs>175</Paragraphs>
  <Slides>12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150</cp:revision>
  <dcterms:created xsi:type="dcterms:W3CDTF">2025-08-13T09:55:16Z</dcterms:created>
  <dcterms:modified xsi:type="dcterms:W3CDTF">2025-09-28T15:52:50Z</dcterms:modified>
</cp:coreProperties>
</file>