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59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94EA3D-413E-B8B4-2CD3-55B984350850}"/>
              </a:ext>
            </a:extLst>
          </p:cNvPr>
          <p:cNvSpPr txBox="1"/>
          <p:nvPr/>
        </p:nvSpPr>
        <p:spPr>
          <a:xfrm>
            <a:off x="324051" y="258901"/>
            <a:ext cx="115438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Fordított vizsgálat</a:t>
            </a:r>
          </a:p>
          <a:p>
            <a:endParaRPr lang="hu-HU" b="1" dirty="0"/>
          </a:p>
          <a:p>
            <a:r>
              <a:rPr lang="hu-HU" b="1" dirty="0"/>
              <a:t>Korábban: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Pontosság: 77.14%</a:t>
            </a:r>
          </a:p>
          <a:p>
            <a:r>
              <a:rPr lang="hu-HU" dirty="0"/>
              <a:t>AUC: 0.8431</a:t>
            </a:r>
          </a:p>
          <a:p>
            <a:r>
              <a:rPr lang="hu-HU" dirty="0" err="1"/>
              <a:t>Precision</a:t>
            </a:r>
            <a:r>
              <a:rPr lang="hu-HU" dirty="0"/>
              <a:t>: 0.8000</a:t>
            </a:r>
          </a:p>
          <a:p>
            <a:r>
              <a:rPr lang="hu-HU" dirty="0" err="1"/>
              <a:t>Recall</a:t>
            </a:r>
            <a:r>
              <a:rPr lang="hu-HU" dirty="0"/>
              <a:t>: 0.7059</a:t>
            </a:r>
          </a:p>
          <a:p>
            <a:r>
              <a:rPr lang="hu-HU" dirty="0"/>
              <a:t>F1: 0.7500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77.63%</a:t>
            </a:r>
          </a:p>
          <a:p>
            <a:endParaRPr lang="hu-HU" dirty="0"/>
          </a:p>
          <a:p>
            <a:r>
              <a:rPr lang="hu-HU" b="1" dirty="0"/>
              <a:t>Most: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ellenorzo_vers_adatok.xlsx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vers_adatok.xlsx  </a:t>
            </a:r>
            <a:r>
              <a:rPr lang="hu-HU" dirty="0"/>
              <a:t>fájlt használtam.</a:t>
            </a:r>
          </a:p>
          <a:p>
            <a:r>
              <a:rPr lang="hu-HU" dirty="0">
                <a:solidFill>
                  <a:srgbClr val="FF0000"/>
                </a:solidFill>
              </a:rPr>
              <a:t>Az ellenorzo_vers_adatok.xlsx -t nem néztem át. Nem adattisztítás.</a:t>
            </a:r>
          </a:p>
          <a:p>
            <a:endParaRPr lang="hu-HU" dirty="0"/>
          </a:p>
          <a:p>
            <a:r>
              <a:rPr lang="hu-HU" dirty="0"/>
              <a:t>Pontosság: 76.19%</a:t>
            </a:r>
          </a:p>
          <a:p>
            <a:r>
              <a:rPr lang="hu-HU" dirty="0"/>
              <a:t>AUC: 0.8980</a:t>
            </a:r>
          </a:p>
          <a:p>
            <a:r>
              <a:rPr lang="hu-HU" dirty="0" err="1"/>
              <a:t>Precision</a:t>
            </a:r>
            <a:r>
              <a:rPr lang="hu-HU" dirty="0"/>
              <a:t>: 0.8235</a:t>
            </a:r>
          </a:p>
          <a:p>
            <a:r>
              <a:rPr lang="hu-HU" dirty="0" err="1"/>
              <a:t>Recall</a:t>
            </a:r>
            <a:r>
              <a:rPr lang="hu-HU" dirty="0"/>
              <a:t>: 0.6667</a:t>
            </a:r>
          </a:p>
          <a:p>
            <a:r>
              <a:rPr lang="hu-HU" dirty="0"/>
              <a:t>F1: 0.7368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73.33%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4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57A02D9-82E4-FF40-ADEC-78EB4BEAC68E}"/>
              </a:ext>
            </a:extLst>
          </p:cNvPr>
          <p:cNvSpPr txBox="1"/>
          <p:nvPr/>
        </p:nvSpPr>
        <p:spPr>
          <a:xfrm>
            <a:off x="324051" y="258901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Saját verseken teszt</a:t>
            </a:r>
          </a:p>
          <a:p>
            <a:endParaRPr lang="hu-HU" b="1" dirty="0"/>
          </a:p>
          <a:p>
            <a:r>
              <a:rPr lang="hu-HU" dirty="0"/>
              <a:t>Vers: </a:t>
            </a:r>
            <a:r>
              <a:rPr lang="hu-HU" dirty="0" err="1"/>
              <a:t>Makesz</a:t>
            </a:r>
            <a:r>
              <a:rPr lang="hu-HU" dirty="0"/>
              <a:t> ma kezd. Kezében keksz. Mit </a:t>
            </a:r>
            <a:r>
              <a:rPr lang="hu-HU" dirty="0" err="1"/>
              <a:t>kapot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Tudsz, strucc, a szobában ülni? Tudsz, s...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Szeretem, ha süt rám a Nap. A tóból </a:t>
            </a:r>
            <a:r>
              <a:rPr lang="hu-HU" dirty="0" err="1"/>
              <a:t>kifo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Kiflit enni volna jó! De nem volt nálam 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az ég nagyon kék a fű zöld és teli van p...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Nem tudok focizni. Nem vesz be a csapat....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Esik az eső a prolira. Megy a gyerek ovi...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Útra keltem megkeresni az Arany-hegyet. 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endParaRPr lang="hu-HU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hu-HU" dirty="0"/>
              <a:t>A vicces, vidám hangulatúakat jól </a:t>
            </a:r>
            <a:r>
              <a:rPr lang="hu-HU" dirty="0" err="1"/>
              <a:t>prediktálta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Az elégikus, mélabús hangulatúakat is inkább a pozitív kategóriába sorolta.</a:t>
            </a:r>
          </a:p>
        </p:txBody>
      </p:sp>
    </p:spTree>
    <p:extLst>
      <p:ext uri="{BB962C8B-B14F-4D97-AF65-F5344CB8AC3E}">
        <p14:creationId xmlns:p14="http://schemas.microsoft.com/office/powerpoint/2010/main" val="15884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879A27E-04E1-4F79-F94C-80EC538FA185}"/>
              </a:ext>
            </a:extLst>
          </p:cNvPr>
          <p:cNvSpPr txBox="1"/>
          <p:nvPr/>
        </p:nvSpPr>
        <p:spPr>
          <a:xfrm>
            <a:off x="268448" y="343949"/>
            <a:ext cx="63158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/>
              <a:t>TODO:</a:t>
            </a:r>
            <a:endParaRPr lang="hu-HU" sz="3600" b="1" dirty="0"/>
          </a:p>
          <a:p>
            <a:endParaRPr lang="hu-HU" b="1" dirty="0"/>
          </a:p>
          <a:p>
            <a:r>
              <a:rPr lang="hu-HU" dirty="0"/>
              <a:t>Magyar versek érzelem elemzésére melyik a legjobb modell: </a:t>
            </a:r>
          </a:p>
          <a:p>
            <a:r>
              <a:rPr lang="hu-HU" dirty="0"/>
              <a:t>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 </a:t>
            </a:r>
          </a:p>
          <a:p>
            <a:r>
              <a:rPr lang="hu-HU" dirty="0"/>
              <a:t>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-cc-</a:t>
            </a:r>
            <a:r>
              <a:rPr lang="hu-HU" dirty="0" err="1"/>
              <a:t>sentence</a:t>
            </a:r>
            <a:r>
              <a:rPr lang="hu-HU" dirty="0"/>
              <a:t> </a:t>
            </a:r>
          </a:p>
          <a:p>
            <a:r>
              <a:rPr lang="hu-HU" dirty="0"/>
              <a:t>NYTK/</a:t>
            </a:r>
            <a:r>
              <a:rPr lang="hu-HU" dirty="0" err="1"/>
              <a:t>sentence-transformers-experimental-hubert-hungarian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/>
              <a:t>Finom hangolás után</a:t>
            </a:r>
          </a:p>
        </p:txBody>
      </p:sp>
    </p:spTree>
    <p:extLst>
      <p:ext uri="{BB962C8B-B14F-4D97-AF65-F5344CB8AC3E}">
        <p14:creationId xmlns:p14="http://schemas.microsoft.com/office/powerpoint/2010/main" val="32361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b="1" dirty="0"/>
          </a:p>
          <a:p>
            <a:r>
              <a:rPr lang="hu-HU" dirty="0"/>
              <a:t>A magyar nyelv nehéz, árnyalt kifejezésekre képes nyelv.  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(Többször 20-30x futtattam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43466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dirty="0"/>
              <a:t>Pozitív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dirty="0"/>
              <a:t>Negatív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Adattisztítás: </a:t>
            </a:r>
            <a:r>
              <a:rPr lang="hu-HU" dirty="0"/>
              <a:t>A Modell készítéshez használt adatoknál (vers_adatok.xlsx) a Pozitív besorolású verseket átnéztem, </a:t>
            </a:r>
            <a:br>
              <a:rPr lang="hu-HU" dirty="0"/>
            </a:br>
            <a:r>
              <a:rPr lang="hu-HU" dirty="0"/>
              <a:t>a köztük a negatív hangulatúakat OFF jelzővel láttam el (kivettem). (további szűrések: kizárások, </a:t>
            </a:r>
            <a:r>
              <a:rPr lang="hu-HU" dirty="0" err="1"/>
              <a:t>duplikációk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Pozitív versek száma: </a:t>
            </a:r>
            <a:r>
              <a:rPr lang="hu-HU" b="1" dirty="0"/>
              <a:t>88</a:t>
            </a:r>
            <a:r>
              <a:rPr lang="hu-HU" dirty="0"/>
              <a:t>, Negatív versek: </a:t>
            </a:r>
            <a:r>
              <a:rPr lang="hu-HU" b="1" dirty="0"/>
              <a:t>88</a:t>
            </a:r>
            <a:r>
              <a:rPr lang="hu-HU" dirty="0"/>
              <a:t>  (</a:t>
            </a:r>
            <a:r>
              <a:rPr lang="hu-HU" dirty="0" err="1"/>
              <a:t>DataFrame</a:t>
            </a:r>
            <a:r>
              <a:rPr lang="hu-HU" dirty="0"/>
              <a:t> műveletek, hogy egyforma legyen)</a:t>
            </a:r>
          </a:p>
          <a:p>
            <a:r>
              <a:rPr lang="hu-HU" dirty="0" err="1"/>
              <a:t>Train</a:t>
            </a:r>
            <a:r>
              <a:rPr lang="hu-HU" dirty="0"/>
              <a:t> halmaz mérete: </a:t>
            </a:r>
            <a:r>
              <a:rPr lang="hu-HU" b="1" dirty="0"/>
              <a:t>140</a:t>
            </a:r>
            <a:r>
              <a:rPr lang="hu-HU" dirty="0"/>
              <a:t>, Validációs halmaz mérete: </a:t>
            </a:r>
            <a:r>
              <a:rPr lang="hu-HU" b="1" dirty="0"/>
              <a:t>36</a:t>
            </a:r>
            <a:r>
              <a:rPr lang="hu-HU" dirty="0"/>
              <a:t> (80%-20% -os elosztás)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8</a:t>
            </a:r>
            <a:r>
              <a:rPr lang="hu-HU" dirty="0"/>
              <a:t> (Kísérleteztem: 5,6,7,8,9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5e-6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8" name="Kép 7" descr="A képen szöveg, képernyőkép, szám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7EFD86C-17D8-D372-E124-2C3FF348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12" y="3583561"/>
            <a:ext cx="5682322" cy="3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(8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3" name="Kép 2" descr="A képen sor, szöveg, Diagram, diagram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4C126F7-F380-9ADE-76A6-46006804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" y="1561411"/>
            <a:ext cx="7507703" cy="5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215457E2-EC25-AA11-D409-EEEF1B88DF10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3527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18142A-CE78-0B58-6C72-7F34C36EC9C8}"/>
              </a:ext>
            </a:extLst>
          </p:cNvPr>
          <p:cNvSpPr txBox="1"/>
          <p:nvPr/>
        </p:nvSpPr>
        <p:spPr>
          <a:xfrm>
            <a:off x="227799" y="206943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Tesztelés, hogyan teljesít a modell</a:t>
            </a:r>
          </a:p>
          <a:p>
            <a:endParaRPr lang="hu-HU" b="1" dirty="0"/>
          </a:p>
          <a:p>
            <a:r>
              <a:rPr lang="hu-HU" dirty="0"/>
              <a:t>Az </a:t>
            </a:r>
            <a:r>
              <a:rPr lang="hu-HU" b="1" dirty="0"/>
              <a:t>ellenorzo_vers_adatok.csv </a:t>
            </a:r>
            <a:r>
              <a:rPr lang="hu-HU" dirty="0"/>
              <a:t>segítségével, 180 db verssel folyt a tesztelés</a:t>
            </a:r>
          </a:p>
          <a:p>
            <a:endParaRPr lang="hu-HU" dirty="0"/>
          </a:p>
          <a:p>
            <a:r>
              <a:rPr lang="hu-HU" dirty="0"/>
              <a:t>Adattisztítás: Biztonsági ellenőrzés a </a:t>
            </a:r>
            <a:r>
              <a:rPr lang="hu-HU" b="1" dirty="0"/>
              <a:t>Tanító</a:t>
            </a:r>
            <a:r>
              <a:rPr lang="hu-HU" dirty="0"/>
              <a:t> versek és az </a:t>
            </a:r>
            <a:r>
              <a:rPr lang="hu-HU" b="1" dirty="0"/>
              <a:t>Teszt</a:t>
            </a:r>
            <a:r>
              <a:rPr lang="hu-HU" dirty="0"/>
              <a:t> versek halmazán nem lehet azonos vers.</a:t>
            </a:r>
          </a:p>
          <a:p>
            <a:endParaRPr lang="hu-HU" dirty="0"/>
          </a:p>
          <a:p>
            <a:r>
              <a:rPr lang="hu-HU" b="1" dirty="0"/>
              <a:t>Teszt: </a:t>
            </a:r>
          </a:p>
          <a:p>
            <a:r>
              <a:rPr lang="hu-HU" dirty="0"/>
              <a:t>Itt is volt </a:t>
            </a:r>
            <a:r>
              <a:rPr lang="hu-HU" b="1" dirty="0"/>
              <a:t>Típus oszlop (pozitív/negatív). </a:t>
            </a:r>
            <a:r>
              <a:rPr lang="hu-HU" dirty="0"/>
              <a:t>A tanított </a:t>
            </a:r>
            <a:r>
              <a:rPr lang="hu-HU" dirty="0" err="1"/>
              <a:t>Bert</a:t>
            </a:r>
            <a:r>
              <a:rPr lang="hu-HU" dirty="0"/>
              <a:t> modellt lefuttattam versenként az Ellenőrző versek halmazán, rögzítettem a </a:t>
            </a:r>
            <a:r>
              <a:rPr lang="hu-HU" dirty="0" err="1"/>
              <a:t>Predikció</a:t>
            </a:r>
            <a:r>
              <a:rPr lang="hu-HU" dirty="0"/>
              <a:t> (Pozitív/Negatív ) értékét. </a:t>
            </a:r>
          </a:p>
          <a:p>
            <a:endParaRPr lang="hu-HU" dirty="0"/>
          </a:p>
          <a:p>
            <a:r>
              <a:rPr lang="hu-HU" b="1" dirty="0"/>
              <a:t>77,63% a pontosság </a:t>
            </a:r>
            <a:r>
              <a:rPr lang="hu-HU" dirty="0"/>
              <a:t>az éles adatokon.</a:t>
            </a:r>
          </a:p>
          <a:p>
            <a:r>
              <a:rPr lang="hu-HU" dirty="0"/>
              <a:t>(Előző </a:t>
            </a:r>
            <a:r>
              <a:rPr lang="hu-HU" dirty="0" err="1"/>
              <a:t>slide</a:t>
            </a:r>
            <a:r>
              <a:rPr lang="hu-HU" dirty="0"/>
              <a:t>: A tanításnál </a:t>
            </a:r>
            <a:r>
              <a:rPr lang="hu-HU" dirty="0" err="1"/>
              <a:t>Bert</a:t>
            </a:r>
            <a:r>
              <a:rPr lang="hu-HU" dirty="0"/>
              <a:t> modell </a:t>
            </a:r>
            <a:r>
              <a:rPr lang="hu-HU" b="1" dirty="0" err="1"/>
              <a:t>Accuracy</a:t>
            </a:r>
            <a:r>
              <a:rPr lang="hu-HU" dirty="0"/>
              <a:t>: </a:t>
            </a:r>
            <a:r>
              <a:rPr lang="hu-HU" b="1" dirty="0"/>
              <a:t>77.14% </a:t>
            </a:r>
            <a:r>
              <a:rPr lang="hu-HU" dirty="0"/>
              <a:t>volt).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1372</Words>
  <Application>Microsoft Office PowerPoint</Application>
  <PresentationFormat>Szélesvásznú</PresentationFormat>
  <Paragraphs>173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105</cp:revision>
  <dcterms:created xsi:type="dcterms:W3CDTF">2025-08-13T09:55:16Z</dcterms:created>
  <dcterms:modified xsi:type="dcterms:W3CDTF">2025-09-16T10:08:40Z</dcterms:modified>
</cp:coreProperties>
</file>