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58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35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uházat, ember, személy, Emberi arc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9F780D7-8B1A-6561-7552-FEC874C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11" y="1589740"/>
            <a:ext cx="9501589" cy="52682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FD254A-22FE-6E10-8FBF-A6162FCFE03F}"/>
              </a:ext>
            </a:extLst>
          </p:cNvPr>
          <p:cNvSpPr txBox="1"/>
          <p:nvPr/>
        </p:nvSpPr>
        <p:spPr>
          <a:xfrm>
            <a:off x="233178" y="138419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Holt költők társasága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AF74-890A-79F2-EFE0-A606E905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943196"/>
            <a:ext cx="4275552" cy="17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dirty="0"/>
          </a:p>
          <a:p>
            <a:r>
              <a:rPr lang="hu-HU" dirty="0"/>
              <a:t>Oktatási, </a:t>
            </a:r>
            <a:r>
              <a:rPr lang="hu-HU"/>
              <a:t>demonstrációs segédeszköz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287949F-686A-C7B8-93AB-2DFDCB94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1" y="534544"/>
            <a:ext cx="8989640" cy="600572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5E8A571-B122-9472-18C0-21FE9C884087}"/>
              </a:ext>
            </a:extLst>
          </p:cNvPr>
          <p:cNvSpPr txBox="1"/>
          <p:nvPr/>
        </p:nvSpPr>
        <p:spPr>
          <a:xfrm>
            <a:off x="252390" y="165212"/>
            <a:ext cx="162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Poet.hu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38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13663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b="1" dirty="0"/>
              <a:t>*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beállításokkal, * </a:t>
            </a:r>
            <a:r>
              <a:rPr lang="hu-HU" dirty="0" err="1"/>
              <a:t>epoch</a:t>
            </a:r>
            <a:r>
              <a:rPr lang="hu-HU" dirty="0"/>
              <a:t>: egész tanító halmaz teljes lefutása</a:t>
            </a:r>
            <a:r>
              <a:rPr lang="hu-HU"/>
              <a:t>, feldolgozása )</a:t>
            </a:r>
            <a:endParaRPr lang="hu-HU" dirty="0"/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1017</Words>
  <Application>Microsoft Office PowerPoint</Application>
  <PresentationFormat>Szélesvásznú</PresentationFormat>
  <Paragraphs>178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164</cp:revision>
  <dcterms:created xsi:type="dcterms:W3CDTF">2025-08-13T09:55:16Z</dcterms:created>
  <dcterms:modified xsi:type="dcterms:W3CDTF">2025-10-09T11:49:55Z</dcterms:modified>
</cp:coreProperties>
</file>