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FD0F8-881F-41D9-ADEE-080B2957A1BE}" v="3" dt="2024-01-29T02:25:55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河村 望準_石川1I11" userId="d40c44f8-7846-460c-a996-9902c3a739fd" providerId="ADAL" clId="{454FD0F8-881F-41D9-ADEE-080B2957A1BE}"/>
    <pc:docChg chg="undo custSel modSld">
      <pc:chgData name="河村 望準_石川1I11" userId="d40c44f8-7846-460c-a996-9902c3a739fd" providerId="ADAL" clId="{454FD0F8-881F-41D9-ADEE-080B2957A1BE}" dt="2024-01-29T02:25:55.867" v="38"/>
      <pc:docMkLst>
        <pc:docMk/>
      </pc:docMkLst>
      <pc:sldChg chg="addSp modSp mod modAnim">
        <pc:chgData name="河村 望準_石川1I11" userId="d40c44f8-7846-460c-a996-9902c3a739fd" providerId="ADAL" clId="{454FD0F8-881F-41D9-ADEE-080B2957A1BE}" dt="2024-01-29T02:25:55.867" v="38"/>
        <pc:sldMkLst>
          <pc:docMk/>
          <pc:sldMk cId="2350975278" sldId="260"/>
        </pc:sldMkLst>
        <pc:spChg chg="add mod">
          <ac:chgData name="河村 望準_石川1I11" userId="d40c44f8-7846-460c-a996-9902c3a739fd" providerId="ADAL" clId="{454FD0F8-881F-41D9-ADEE-080B2957A1BE}" dt="2024-01-29T02:25:05.393" v="37" actId="164"/>
          <ac:spMkLst>
            <pc:docMk/>
            <pc:sldMk cId="2350975278" sldId="260"/>
            <ac:spMk id="54" creationId="{FF0003E3-3735-C75B-CE55-3D34AC81CAD2}"/>
          </ac:spMkLst>
        </pc:spChg>
        <pc:grpChg chg="add mod">
          <ac:chgData name="河村 望準_石川1I11" userId="d40c44f8-7846-460c-a996-9902c3a739fd" providerId="ADAL" clId="{454FD0F8-881F-41D9-ADEE-080B2957A1BE}" dt="2024-01-29T02:25:05.393" v="37" actId="164"/>
          <ac:grpSpMkLst>
            <pc:docMk/>
            <pc:sldMk cId="2350975278" sldId="260"/>
            <ac:grpSpMk id="58" creationId="{77AACC3E-1C73-5F23-2757-DE0D7A50EF61}"/>
          </ac:grpSpMkLst>
        </pc:grpChg>
        <pc:picChg chg="mod">
          <ac:chgData name="河村 望準_石川1I11" userId="d40c44f8-7846-460c-a996-9902c3a739fd" providerId="ADAL" clId="{454FD0F8-881F-41D9-ADEE-080B2957A1BE}" dt="2024-01-29T02:21:39.990" v="4" actId="1076"/>
          <ac:picMkLst>
            <pc:docMk/>
            <pc:sldMk cId="2350975278" sldId="260"/>
            <ac:picMk id="2" creationId="{540BA428-C848-C7AB-6094-07AC814F0BB1}"/>
          </ac:picMkLst>
        </pc:picChg>
        <pc:picChg chg="mod">
          <ac:chgData name="河村 望準_石川1I11" userId="d40c44f8-7846-460c-a996-9902c3a739fd" providerId="ADAL" clId="{454FD0F8-881F-41D9-ADEE-080B2957A1BE}" dt="2024-01-29T02:24:43.097" v="36" actId="1076"/>
          <ac:picMkLst>
            <pc:docMk/>
            <pc:sldMk cId="2350975278" sldId="260"/>
            <ac:picMk id="43" creationId="{EC42F1F4-BFFD-D1E7-D003-90A30FC5E082}"/>
          </ac:picMkLst>
        </pc:picChg>
        <pc:picChg chg="mod">
          <ac:chgData name="河村 望準_石川1I11" userId="d40c44f8-7846-460c-a996-9902c3a739fd" providerId="ADAL" clId="{454FD0F8-881F-41D9-ADEE-080B2957A1BE}" dt="2024-01-29T02:25:05.393" v="37" actId="164"/>
          <ac:picMkLst>
            <pc:docMk/>
            <pc:sldMk cId="2350975278" sldId="260"/>
            <ac:picMk id="53" creationId="{B48DED7B-DF01-B7D4-BDF0-C2A36BF99211}"/>
          </ac:picMkLst>
        </pc:picChg>
        <pc:cxnChg chg="mod">
          <ac:chgData name="河村 望準_石川1I11" userId="d40c44f8-7846-460c-a996-9902c3a739fd" providerId="ADAL" clId="{454FD0F8-881F-41D9-ADEE-080B2957A1BE}" dt="2024-01-29T02:25:05.393" v="37" actId="164"/>
          <ac:cxnSpMkLst>
            <pc:docMk/>
            <pc:sldMk cId="2350975278" sldId="260"/>
            <ac:cxnSpMk id="47" creationId="{091F4B0A-D7A9-DAA3-CCE0-63CA9232F52E}"/>
          </ac:cxnSpMkLst>
        </pc:cxnChg>
        <pc:cxnChg chg="add mod">
          <ac:chgData name="河村 望準_石川1I11" userId="d40c44f8-7846-460c-a996-9902c3a739fd" providerId="ADAL" clId="{454FD0F8-881F-41D9-ADEE-080B2957A1BE}" dt="2024-01-29T02:25:05.393" v="37" actId="164"/>
          <ac:cxnSpMkLst>
            <pc:docMk/>
            <pc:sldMk cId="2350975278" sldId="260"/>
            <ac:cxnSpMk id="56" creationId="{61A60C12-9D10-1689-E041-44123D7A4FB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C5209-FF23-4362-9F49-A26C37CA0D8C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F7E69-28E6-449D-B6E1-3B13DFAB25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999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11</a:t>
            </a:r>
            <a:r>
              <a:rPr kumimoji="1" lang="ja-JP" altLang="en-US" dirty="0"/>
              <a:t>番河村です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F7E69-28E6-449D-B6E1-3B13DFAB25F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7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どうせやるなら</a:t>
            </a:r>
            <a:r>
              <a:rPr kumimoji="1" lang="en-US" altLang="ja-JP" dirty="0"/>
              <a:t>3D</a:t>
            </a:r>
            <a:r>
              <a:rPr kumimoji="1" lang="ja-JP" altLang="en-US" dirty="0"/>
              <a:t>やりたくて先生に相談したらいわれました。やめとけと。なので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F7E69-28E6-449D-B6E1-3B13DFAB25F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28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僕が作ったのはこのゲームです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F7E69-28E6-449D-B6E1-3B13DFAB25F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64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マインクラフトです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F7E69-28E6-449D-B6E1-3B13DFAB25F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26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できることはブロックの設置と破壊のみですです。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F7E69-28E6-449D-B6E1-3B13DFAB25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22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ブロックは</a:t>
            </a:r>
            <a:r>
              <a:rPr kumimoji="1" lang="en-US" altLang="ja-JP" dirty="0"/>
              <a:t>processing</a:t>
            </a:r>
            <a:r>
              <a:rPr kumimoji="1" lang="ja-JP" altLang="en-US" dirty="0"/>
              <a:t>でドット絵を作りそれを</a:t>
            </a:r>
            <a:r>
              <a:rPr kumimoji="1" lang="en-US" altLang="ja-JP" dirty="0"/>
              <a:t>IBIS Paint</a:t>
            </a:r>
            <a:r>
              <a:rPr kumimoji="1" lang="ja-JP" altLang="en-US" dirty="0"/>
              <a:t>で立方体の</a:t>
            </a:r>
            <a:r>
              <a:rPr kumimoji="1" lang="en-US" altLang="ja-JP" dirty="0"/>
              <a:t>UV</a:t>
            </a:r>
            <a:r>
              <a:rPr kumimoji="1" lang="ja-JP" altLang="en-US" dirty="0"/>
              <a:t>展開に当てはめて</a:t>
            </a:r>
            <a:r>
              <a:rPr kumimoji="1" lang="en-US" altLang="ja-JP" dirty="0"/>
              <a:t>Blender</a:t>
            </a:r>
            <a:r>
              <a:rPr kumimoji="1" lang="ja-JP" altLang="en-US" dirty="0"/>
              <a:t>で</a:t>
            </a:r>
            <a:r>
              <a:rPr kumimoji="1" lang="en-US" altLang="ja-JP" dirty="0"/>
              <a:t>3D</a:t>
            </a:r>
            <a:r>
              <a:rPr kumimoji="1" lang="ja-JP" altLang="en-US" dirty="0"/>
              <a:t>オブジェクトにしています。それを</a:t>
            </a:r>
            <a:r>
              <a:rPr kumimoji="1" lang="en-US" altLang="ja-JP" dirty="0" err="1"/>
              <a:t>objfile</a:t>
            </a:r>
            <a:r>
              <a:rPr kumimoji="1" lang="ja-JP" altLang="en-US" dirty="0"/>
              <a:t>で出力することで</a:t>
            </a:r>
            <a:r>
              <a:rPr kumimoji="1" lang="en-US" altLang="ja-JP" dirty="0"/>
              <a:t>processing</a:t>
            </a:r>
            <a:r>
              <a:rPr kumimoji="1" lang="ja-JP" altLang="en-US" dirty="0"/>
              <a:t>で利用しています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F7E69-28E6-449D-B6E1-3B13DFAB25F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19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BFB46E-8219-8A73-B114-CA8F18FD7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13FDE7-742B-B2AD-3351-86A858BDF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FCCEC0-6764-D057-0677-A6DBD93B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93B601-856E-C688-A562-6D943D99F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DD4E80-7347-DDB1-4915-3152F782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831B3-C12F-4CED-EB3F-DF63B784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6E013D-DB08-FDD8-BCC1-31A05C7D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E9100D-220F-E21F-191B-9CA107E1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5CD6D4-72AE-45F3-2561-4651EADA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7F2BC9-A8DD-04B7-69CD-5CE2BA93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796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3D5FAF-C0DB-1102-3BD6-81320045C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9DE96C-87DC-1C9D-F512-A913BDBDF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96027D-585A-3962-1735-DA9F7DC6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A0E2C0-90F8-FEE9-42D1-A056216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C86D91-576F-FBB4-25F3-462F6A7F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3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370FD-A07D-093B-EE64-495239B9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63F76-6422-5668-B85A-9B313AA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9E07F-BF16-D389-2066-A758E65E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49A5D6-5365-0A3B-4355-648E5617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AC7565-329B-7148-D14E-515DAC75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5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04B20-BF71-B401-F1CD-4222269A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05BC97-FFB2-C3F2-6C5D-F570D2D0F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CE79F-15AE-5343-38CE-D4D1B8E9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EF992B-8531-340D-7C2E-D4564201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8310E-5CBE-AE29-4003-043D26B0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33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06074-F8AE-B1A1-C568-C6CF83D0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FFBA47-40C2-FFD0-EF34-4F805ADD5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C4A779-C197-2CEA-746B-750220F77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882B01-6910-3670-5043-E3EB2F1F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9B1D5E-7129-9920-9C25-2DD2CE72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1146CB-4D85-4492-339A-E7CD612C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37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C7E010-81E3-CCEA-A08A-94FCFD4F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6CE297-9897-BAC0-DCB1-F0F1BDAE9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E251AF-C3D3-9DE0-64CB-6B4F60748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215011-B540-C36A-DC29-33492EC05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8BF2B50-5779-DEE0-7B40-5E3B96AB3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BC3DF9-B973-91A8-E7C4-020E780A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7DE06E-0BC5-9889-D00B-7E43AFE1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921A18-C3FC-1868-63EA-16D11641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3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70958-DC72-15C6-BC56-FE2BE7EF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78D2C8-D225-E4CC-C392-1D3BE3BC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8058CD-754B-0063-5441-7CCF8504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C96CA7-3A0F-0DE6-8BFD-2DE7324F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7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F791F6-E78B-891E-86A0-C9D67531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CA4A1-E494-629C-F178-63F0C233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3DAFA8-A423-1EC6-3CA2-198FD42C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5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2B1BC-22D0-1B2D-FEA4-F8989389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BFCA2B-16F0-D623-AEC2-5C0769BA5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B76801-8B69-D44E-E681-DCB1D4D70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097B1E-476D-4CD6-5193-6F21BE22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FDB4B1-16AE-804E-749C-76C59926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088BDA-D770-13CB-2FB0-D87543DE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6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42249-6F90-EC36-345C-154F3211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D15285-A691-0E6E-D8F4-574FE79CE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95A03C-9150-DC26-2F3F-5E12EEEE2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709733-7CD5-24F1-B6DF-DB4E6E87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E68B6-1602-21F6-829C-8DA42828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6B4603-B19A-FEA3-3579-92B04B86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E10013-3CE2-CB98-48FF-67C9DB74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F3BBE8-209B-3BA4-010D-F0FF2EAD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23CEB-6CD7-F889-23D3-7BAF44021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69DD0-EE0F-4E20-9C6D-DCCF51805B54}" type="datetimeFigureOut">
              <a:rPr kumimoji="1" lang="ja-JP" altLang="en-US" smtClean="0"/>
              <a:t>2024/1/29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E2963F-76CA-602E-C4C4-90B1A930A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77954C-E3A8-24A5-BD33-941DE7864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23C6E-DBE2-4AF3-A698-E4E39FCCF4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70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ublicdomainpictures.net/view-image.php?image=119245&amp;picture=3d-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pngall.com/minecraft-png/download/820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ngall.com/minecraft-png/download/8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hyperlink" Target="https://freepngimg.com/png/80501-biome-square-pocket-edition-grass-minecraft-block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hyperlink" Target="https://pixabay.com/ja/%E3%83%AC%E3%83%9D%E3%83%BC%E3%83%88-%E3%83%95%E3%82%A1%E3%82%A4%E3%83%AB-%E3%83%87%E3%83%BC%E3%82%BF-%E5%88%B6%E8%A3%81-142021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3A35C0B9-3B12-AFFB-21E8-D710FA980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>
                <a:latin typeface="BIZ UDP明朝 Medium" panose="02020500000000000000" pitchFamily="18" charset="-128"/>
                <a:ea typeface="BIZ UDP明朝 Medium" panose="02020500000000000000" pitchFamily="18" charset="-128"/>
                <a:cs typeface="Aharoni" panose="02010803020104030203" pitchFamily="2" charset="-79"/>
              </a:rPr>
              <a:t>11</a:t>
            </a:r>
            <a:r>
              <a:rPr kumimoji="1" lang="ja-JP" altLang="en-US" sz="3200" dirty="0">
                <a:latin typeface="BIZ UDP明朝 Medium" panose="02020500000000000000" pitchFamily="18" charset="-128"/>
                <a:ea typeface="BIZ UDP明朝 Medium" panose="02020500000000000000" pitchFamily="18" charset="-128"/>
                <a:cs typeface="Aharoni" panose="02010803020104030203" pitchFamily="2" charset="-79"/>
              </a:rPr>
              <a:t>番河村 望準</a:t>
            </a:r>
          </a:p>
        </p:txBody>
      </p:sp>
    </p:spTree>
    <p:extLst>
      <p:ext uri="{BB962C8B-B14F-4D97-AF65-F5344CB8AC3E}">
        <p14:creationId xmlns:p14="http://schemas.microsoft.com/office/powerpoint/2010/main" val="162665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DAB90-2D34-74D3-DB87-6EB3E6DB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75704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20000" dirty="0">
                <a:latin typeface="Aptos ExtraBold" panose="020F0502020204030204" pitchFamily="34" charset="0"/>
                <a:cs typeface="Aharoni" panose="02010803020104030203" pitchFamily="2" charset="-79"/>
              </a:rPr>
              <a:t>3D</a:t>
            </a:r>
            <a:endParaRPr kumimoji="1" lang="ja-JP" altLang="en-US" sz="20000" dirty="0">
              <a:latin typeface="Aptos ExtraBold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E20FC206-7E9F-B695-6813-E4691FD5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12724" y="0"/>
            <a:ext cx="87665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明かり, 暗い, 時計, 光 が含まれている画像&#10;&#10;自動的に生成された説明">
            <a:extLst>
              <a:ext uri="{FF2B5EF4-FFF2-40B4-BE49-F238E27FC236}">
                <a16:creationId xmlns:a16="http://schemas.microsoft.com/office/drawing/2014/main" id="{29B35D84-F9DB-AFE7-1C3A-57D404A2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600"/>
                    </a14:imgEffect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0160" y="1135380"/>
            <a:ext cx="12192000" cy="4445000"/>
          </a:xfrm>
          <a:prstGeom prst="rect">
            <a:avLst/>
          </a:prstGeom>
          <a:noFill/>
          <a:effectLst>
            <a:glow rad="127000">
              <a:srgbClr val="000000">
                <a:alpha val="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49919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明かり, 暗い, 時計, 光 が含まれている画像&#10;&#10;自動的に生成された説明">
            <a:extLst>
              <a:ext uri="{FF2B5EF4-FFF2-40B4-BE49-F238E27FC236}">
                <a16:creationId xmlns:a16="http://schemas.microsoft.com/office/drawing/2014/main" id="{29B35D84-F9DB-AFE7-1C3A-57D404A2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1135380"/>
            <a:ext cx="12192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容器, ボックス, 座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AD997B2-C963-EF2B-FC8E-F3346B2A3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7549" y="798691"/>
            <a:ext cx="4295823" cy="429582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0C4E2E1-DD33-089D-8E99-377DDB21D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15" y="1738288"/>
            <a:ext cx="3810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0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40BA428-C848-C7AB-6094-07AC814F0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3" y="454478"/>
            <a:ext cx="1714500" cy="1714500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DCE4BAD-B05F-D797-CE1F-A369D0FBAFAC}"/>
              </a:ext>
            </a:extLst>
          </p:cNvPr>
          <p:cNvGrpSpPr/>
          <p:nvPr/>
        </p:nvGrpSpPr>
        <p:grpSpPr>
          <a:xfrm>
            <a:off x="2808514" y="0"/>
            <a:ext cx="7717973" cy="3429000"/>
            <a:chOff x="2808514" y="0"/>
            <a:chExt cx="7717973" cy="3429000"/>
          </a:xfrm>
        </p:grpSpPr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71F0A7B5-3CD4-1BF7-52B4-AABEAD030781}"/>
                </a:ext>
              </a:extLst>
            </p:cNvPr>
            <p:cNvCxnSpPr/>
            <p:nvPr/>
          </p:nvCxnSpPr>
          <p:spPr>
            <a:xfrm>
              <a:off x="2808514" y="1615167"/>
              <a:ext cx="183968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図 21" descr="白黒の写真&#10;&#10;低い精度で自動的に生成された説明">
              <a:extLst>
                <a:ext uri="{FF2B5EF4-FFF2-40B4-BE49-F238E27FC236}">
                  <a16:creationId xmlns:a16="http://schemas.microsoft.com/office/drawing/2014/main" id="{3A860AFB-7AC4-91FC-EC2A-DB678013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2" y="4"/>
              <a:ext cx="1615163" cy="1615163"/>
            </a:xfrm>
            <a:prstGeom prst="rect">
              <a:avLst/>
            </a:prstGeom>
          </p:spPr>
        </p:pic>
        <p:pic>
          <p:nvPicPr>
            <p:cNvPr id="24" name="図 23" descr="グリーン, 流し, タイル張り, 鏡 が含まれている画像&#10;&#10;自動的に生成された説明">
              <a:extLst>
                <a:ext uri="{FF2B5EF4-FFF2-40B4-BE49-F238E27FC236}">
                  <a16:creationId xmlns:a16="http://schemas.microsoft.com/office/drawing/2014/main" id="{0F74544F-18BD-78D2-1FA1-C32E70F4C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584" y="1813837"/>
              <a:ext cx="1615163" cy="1615163"/>
            </a:xfrm>
            <a:prstGeom prst="rect">
              <a:avLst/>
            </a:prstGeom>
          </p:spPr>
        </p:pic>
        <p:pic>
          <p:nvPicPr>
            <p:cNvPr id="26" name="図 25" descr="背景パターン が含まれている画像&#10;&#10;自動的に生成された説明">
              <a:extLst>
                <a:ext uri="{FF2B5EF4-FFF2-40B4-BE49-F238E27FC236}">
                  <a16:creationId xmlns:a16="http://schemas.microsoft.com/office/drawing/2014/main" id="{9566C5FC-0C85-E661-91E7-5E992AC65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121" y="0"/>
              <a:ext cx="1615163" cy="1615163"/>
            </a:xfrm>
            <a:prstGeom prst="rect">
              <a:avLst/>
            </a:prstGeom>
          </p:spPr>
        </p:pic>
        <p:cxnSp>
          <p:nvCxnSpPr>
            <p:cNvPr id="28" name="コネクタ: カギ線 27">
              <a:extLst>
                <a:ext uri="{FF2B5EF4-FFF2-40B4-BE49-F238E27FC236}">
                  <a16:creationId xmlns:a16="http://schemas.microsoft.com/office/drawing/2014/main" id="{293EAFA2-66AF-0BD5-1C64-C3AB9A311B5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233125" y="1765524"/>
              <a:ext cx="1443723" cy="1143000"/>
            </a:xfrm>
            <a:prstGeom prst="bentConnector3">
              <a:avLst>
                <a:gd name="adj1" fmla="val -2026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88B3BBEB-73F4-A847-FD66-2327616BF9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1096" y="4088266"/>
            <a:ext cx="2143125" cy="2143125"/>
          </a:xfrm>
          <a:prstGeom prst="rect">
            <a:avLst/>
          </a:prstGeom>
        </p:spPr>
      </p:pic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EDE190D-92DD-0F62-E183-963BA2EAC54C}"/>
              </a:ext>
            </a:extLst>
          </p:cNvPr>
          <p:cNvGrpSpPr/>
          <p:nvPr/>
        </p:nvGrpSpPr>
        <p:grpSpPr>
          <a:xfrm>
            <a:off x="3517052" y="3886199"/>
            <a:ext cx="5376577" cy="2547257"/>
            <a:chOff x="3517052" y="3886199"/>
            <a:chExt cx="5376577" cy="2547257"/>
          </a:xfrm>
        </p:grpSpPr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551EF1E0-486D-A7F5-4ED1-D44FBEA8B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9743" y="5272767"/>
              <a:ext cx="1153886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図 40" descr="QR コード が含まれている画像&#10;&#10;自動的に生成された説明">
              <a:extLst>
                <a:ext uri="{FF2B5EF4-FFF2-40B4-BE49-F238E27FC236}">
                  <a16:creationId xmlns:a16="http://schemas.microsoft.com/office/drawing/2014/main" id="{8F036A6B-C7F7-2DDB-5517-ECD79821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752" y="3886199"/>
              <a:ext cx="2547257" cy="254725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EDF0AD0F-B2B1-AC73-721E-5B6182F96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17052" y="5159827"/>
              <a:ext cx="1347333" cy="377985"/>
            </a:xfrm>
            <a:prstGeom prst="rect">
              <a:avLst/>
            </a:prstGeom>
          </p:spPr>
        </p:pic>
      </p:grpSp>
      <p:pic>
        <p:nvPicPr>
          <p:cNvPr id="43" name="図 42">
            <a:extLst>
              <a:ext uri="{FF2B5EF4-FFF2-40B4-BE49-F238E27FC236}">
                <a16:creationId xmlns:a16="http://schemas.microsoft.com/office/drawing/2014/main" id="{EC42F1F4-BFFD-D1E7-D003-90A30FC5E0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1589" y="4088266"/>
            <a:ext cx="2143125" cy="2143125"/>
          </a:xfrm>
          <a:prstGeom prst="rect">
            <a:avLst/>
          </a:prstGeom>
        </p:spPr>
      </p:pic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7AACC3E-1C73-5F23-2757-DE0D7A50EF61}"/>
              </a:ext>
            </a:extLst>
          </p:cNvPr>
          <p:cNvGrpSpPr/>
          <p:nvPr/>
        </p:nvGrpSpPr>
        <p:grpSpPr>
          <a:xfrm>
            <a:off x="80347" y="2244999"/>
            <a:ext cx="1959427" cy="3103819"/>
            <a:chOff x="80347" y="2244999"/>
            <a:chExt cx="1959427" cy="3103819"/>
          </a:xfrm>
        </p:grpSpPr>
        <p:cxnSp>
          <p:nvCxnSpPr>
            <p:cNvPr id="47" name="コネクタ: カギ線 46">
              <a:extLst>
                <a:ext uri="{FF2B5EF4-FFF2-40B4-BE49-F238E27FC236}">
                  <a16:creationId xmlns:a16="http://schemas.microsoft.com/office/drawing/2014/main" id="{091F4B0A-D7A9-DAA3-CCE0-63CA9232F52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6306" y="4763471"/>
              <a:ext cx="776818" cy="393876"/>
            </a:xfrm>
            <a:prstGeom prst="bentConnector3">
              <a:avLst>
                <a:gd name="adj1" fmla="val -447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図 52" descr="白いバックグラウンドの前にある交通標識&#10;&#10;中程度の精度で自動的に生成された説明">
              <a:extLst>
                <a:ext uri="{FF2B5EF4-FFF2-40B4-BE49-F238E27FC236}">
                  <a16:creationId xmlns:a16="http://schemas.microsoft.com/office/drawing/2014/main" id="{B48DED7B-DF01-B7D4-BDF0-C2A36BF99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80347" y="2798989"/>
              <a:ext cx="1959427" cy="1959427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FF0003E3-3735-C75B-CE55-3D34AC81CAD2}"/>
                </a:ext>
              </a:extLst>
            </p:cNvPr>
            <p:cNvSpPr txBox="1"/>
            <p:nvPr/>
          </p:nvSpPr>
          <p:spPr>
            <a:xfrm>
              <a:off x="468488" y="3393981"/>
              <a:ext cx="1183144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4400" dirty="0">
                  <a:latin typeface="Aptos ExtraBold" panose="020B0004020202020204" pitchFamily="34" charset="0"/>
                </a:rPr>
                <a:t>.obj</a:t>
              </a:r>
              <a:endParaRPr kumimoji="1" lang="ja-JP" altLang="en-US" sz="4400" dirty="0">
                <a:latin typeface="Aptos ExtraBold" panose="020B0004020202020204" pitchFamily="34" charset="0"/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61A60C12-9D10-1689-E041-44123D7A4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33" y="2244999"/>
              <a:ext cx="0" cy="5539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97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7010E02C1B5214B83BCFA0401C47AD4" ma:contentTypeVersion="14" ma:contentTypeDescription="新しいドキュメントを作成します。" ma:contentTypeScope="" ma:versionID="ef1a0313bf9dcbf3284897069c63b247">
  <xsd:schema xmlns:xsd="http://www.w3.org/2001/XMLSchema" xmlns:xs="http://www.w3.org/2001/XMLSchema" xmlns:p="http://schemas.microsoft.com/office/2006/metadata/properties" xmlns:ns2="07830449-5e6e-4cb7-b546-c7e870e9c2e0" xmlns:ns3="a4daef3d-97d9-4e08-adb3-b37d428cac00" targetNamespace="http://schemas.microsoft.com/office/2006/metadata/properties" ma:root="true" ma:fieldsID="8398386b916caf6dde5b2bb35b677c85" ns2:_="" ns3:_="">
    <xsd:import namespace="07830449-5e6e-4cb7-b546-c7e870e9c2e0"/>
    <xsd:import namespace="a4daef3d-97d9-4e08-adb3-b37d428ca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30449-5e6e-4cb7-b546-c7e870e9c2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daef3d-97d9-4e08-adb3-b37d428cac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6539f26-0767-4f0a-beae-2105831dd426}" ma:internalName="TaxCatchAll" ma:showField="CatchAllData" ma:web="a4daef3d-97d9-4e08-adb3-b37d428cac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daef3d-97d9-4e08-adb3-b37d428cac00" xsi:nil="true"/>
    <lcf76f155ced4ddcb4097134ff3c332f xmlns="07830449-5e6e-4cb7-b546-c7e870e9c2e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F2D07C5-DD2D-43C4-ACD6-CF4612371230}"/>
</file>

<file path=customXml/itemProps2.xml><?xml version="1.0" encoding="utf-8"?>
<ds:datastoreItem xmlns:ds="http://schemas.openxmlformats.org/officeDocument/2006/customXml" ds:itemID="{07421E46-677F-45E7-B63B-000FE8EA10E3}"/>
</file>

<file path=customXml/itemProps3.xml><?xml version="1.0" encoding="utf-8"?>
<ds:datastoreItem xmlns:ds="http://schemas.openxmlformats.org/officeDocument/2006/customXml" ds:itemID="{A5C507F0-B7CC-47A7-A46A-A24FB7FBEE58}"/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96</Words>
  <Application>Microsoft Office PowerPoint</Application>
  <PresentationFormat>ワイド画面</PresentationFormat>
  <Paragraphs>15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BIZ UDP明朝 Medium</vt:lpstr>
      <vt:lpstr>游ゴシック</vt:lpstr>
      <vt:lpstr>游ゴシック Light</vt:lpstr>
      <vt:lpstr>Aptos ExtraBold</vt:lpstr>
      <vt:lpstr>Arial</vt:lpstr>
      <vt:lpstr>Office テーマ</vt:lpstr>
      <vt:lpstr>PowerPoint プレゼンテーション</vt:lpstr>
      <vt:lpstr>3D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河村 望準_石川1I11</dc:creator>
  <cp:lastModifiedBy>河村 望準_石川1I11</cp:lastModifiedBy>
  <cp:revision>1</cp:revision>
  <dcterms:created xsi:type="dcterms:W3CDTF">2024-01-28T23:29:51Z</dcterms:created>
  <dcterms:modified xsi:type="dcterms:W3CDTF">2024-01-29T02:26:04Z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0x01010027010E02C1B5214B83BCFA0401C47AD4</vt:lpwstr>
  </property>
</Properties>
</file>