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Lst>
  <p:sldSz cy="6858000" cx="12192000"/>
  <p:notesSz cx="6731000" cy="9867900"/>
  <p:embeddedFontLst>
    <p:embeddedFont>
      <p:font typeface="Open Sans"/>
      <p:regular r:id="rId6"/>
      <p:bold r:id="rId7"/>
      <p:italic r:id="rId8"/>
      <p:bold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font" Target="fonts/OpenSans-regular.fntdata"/><Relationship Id="rId7" Type="http://schemas.openxmlformats.org/officeDocument/2006/relationships/font" Target="fonts/OpenSans-bold.fntdata"/><Relationship Id="rId8" Type="http://schemas.openxmlformats.org/officeDocument/2006/relationships/font" Target="fonts/OpenSa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485774" y="0"/>
            <a:ext cx="3599826" cy="493713"/>
          </a:xfrm>
          <a:prstGeom prst="rect">
            <a:avLst/>
          </a:prstGeom>
          <a:noFill/>
          <a:ln>
            <a:noFill/>
          </a:ln>
        </p:spPr>
        <p:txBody>
          <a:bodyPr anchorCtr="0" anchor="t" bIns="91425" lIns="91425" rIns="91425" wrap="square" tIns="91425"/>
          <a:lstStyle>
            <a:lvl1pPr indent="0" lvl="0" marL="0" marR="0" rtl="0" algn="l">
              <a:spcBef>
                <a:spcPts val="0"/>
              </a:spcBef>
              <a:spcAft>
                <a:spcPts val="480"/>
              </a:spcAft>
              <a:buNone/>
              <a:defRPr b="0" i="0" sz="1200" u="none" cap="none" strike="noStrike">
                <a:solidFill>
                  <a:schemeClr val="dk1"/>
                </a:solidFill>
                <a:latin typeface="Open Sans"/>
                <a:ea typeface="Open Sans"/>
                <a:cs typeface="Open Sans"/>
                <a:sym typeface="Open Sans"/>
              </a:defRPr>
            </a:lvl1pPr>
            <a:lvl2pPr indent="0" lvl="1" marL="457200" marR="0" rtl="0" algn="l">
              <a:spcBef>
                <a:spcPts val="0"/>
              </a:spcBef>
              <a:spcAft>
                <a:spcPts val="720"/>
              </a:spcAft>
              <a:buNone/>
              <a:defRPr b="0" i="0" sz="1800" u="none" cap="none" strike="noStrike">
                <a:solidFill>
                  <a:schemeClr val="dk1"/>
                </a:solidFill>
                <a:latin typeface="Open Sans"/>
                <a:ea typeface="Open Sans"/>
                <a:cs typeface="Open Sans"/>
                <a:sym typeface="Open Sans"/>
              </a:defRPr>
            </a:lvl2pPr>
            <a:lvl3pPr indent="0" lvl="2" marL="914400" marR="0" rtl="0" algn="l">
              <a:spcBef>
                <a:spcPts val="0"/>
              </a:spcBef>
              <a:spcAft>
                <a:spcPts val="720"/>
              </a:spcAft>
              <a:buNone/>
              <a:defRPr b="0" i="0" sz="1800" u="none" cap="none" strike="noStrike">
                <a:solidFill>
                  <a:schemeClr val="dk1"/>
                </a:solidFill>
                <a:latin typeface="Open Sans"/>
                <a:ea typeface="Open Sans"/>
                <a:cs typeface="Open Sans"/>
                <a:sym typeface="Open Sans"/>
              </a:defRPr>
            </a:lvl3pPr>
            <a:lvl4pPr indent="0" lvl="3" marL="1371600" marR="0" rtl="0" algn="l">
              <a:spcBef>
                <a:spcPts val="0"/>
              </a:spcBef>
              <a:spcAft>
                <a:spcPts val="720"/>
              </a:spcAft>
              <a:buNone/>
              <a:defRPr b="0" i="0" sz="1800" u="none" cap="none" strike="noStrike">
                <a:solidFill>
                  <a:schemeClr val="dk1"/>
                </a:solidFill>
                <a:latin typeface="Open Sans"/>
                <a:ea typeface="Open Sans"/>
                <a:cs typeface="Open Sans"/>
                <a:sym typeface="Open Sans"/>
              </a:defRPr>
            </a:lvl4pPr>
            <a:lvl5pPr indent="0" lvl="4" marL="1828800" marR="0" rtl="0" algn="l">
              <a:spcBef>
                <a:spcPts val="0"/>
              </a:spcBef>
              <a:spcAft>
                <a:spcPts val="720"/>
              </a:spcAft>
              <a:buNone/>
              <a:defRPr b="0" i="0" sz="1800" u="none" cap="none" strike="noStrike">
                <a:solidFill>
                  <a:schemeClr val="dk1"/>
                </a:solidFill>
                <a:latin typeface="Open Sans"/>
                <a:ea typeface="Open Sans"/>
                <a:cs typeface="Open Sans"/>
                <a:sym typeface="Open Sans"/>
              </a:defRPr>
            </a:lvl5pPr>
            <a:lvl6pPr indent="0" lvl="5" marL="2286000" marR="0" rtl="0" algn="l">
              <a:spcBef>
                <a:spcPts val="0"/>
              </a:spcBef>
              <a:buNone/>
              <a:defRPr b="0" i="0" sz="1800" u="none" cap="none" strike="noStrike">
                <a:solidFill>
                  <a:schemeClr val="dk1"/>
                </a:solidFill>
                <a:latin typeface="Open Sans"/>
                <a:ea typeface="Open Sans"/>
                <a:cs typeface="Open Sans"/>
                <a:sym typeface="Open Sans"/>
              </a:defRPr>
            </a:lvl6pPr>
            <a:lvl7pPr indent="0" lvl="6" marL="2743200" marR="0" rtl="0" algn="l">
              <a:spcBef>
                <a:spcPts val="0"/>
              </a:spcBef>
              <a:buNone/>
              <a:defRPr b="0" i="0" sz="1800" u="none" cap="none" strike="noStrike">
                <a:solidFill>
                  <a:schemeClr val="dk1"/>
                </a:solidFill>
                <a:latin typeface="Open Sans"/>
                <a:ea typeface="Open Sans"/>
                <a:cs typeface="Open Sans"/>
                <a:sym typeface="Open Sans"/>
              </a:defRPr>
            </a:lvl7pPr>
            <a:lvl8pPr indent="0" lvl="7" marL="3200400" marR="0" rtl="0" algn="l">
              <a:spcBef>
                <a:spcPts val="0"/>
              </a:spcBef>
              <a:buNone/>
              <a:defRPr b="0" i="0" sz="1800" u="none" cap="none" strike="noStrike">
                <a:solidFill>
                  <a:schemeClr val="dk1"/>
                </a:solidFill>
                <a:latin typeface="Open Sans"/>
                <a:ea typeface="Open Sans"/>
                <a:cs typeface="Open Sans"/>
                <a:sym typeface="Open Sans"/>
              </a:defRPr>
            </a:lvl8pPr>
            <a:lvl9pPr indent="0" lvl="8" marL="3657600" marR="0" rtl="0" algn="l">
              <a:spcBef>
                <a:spcPts val="0"/>
              </a:spcBef>
              <a:buNone/>
              <a:defRPr b="0" i="0" sz="1800" u="none" cap="none" strike="noStrike">
                <a:solidFill>
                  <a:schemeClr val="dk1"/>
                </a:solidFill>
                <a:latin typeface="Open Sans"/>
                <a:ea typeface="Open Sans"/>
                <a:cs typeface="Open Sans"/>
                <a:sym typeface="Open Sans"/>
              </a:defRPr>
            </a:lvl9pPr>
          </a:lstStyle>
          <a:p/>
        </p:txBody>
      </p:sp>
      <p:sp>
        <p:nvSpPr>
          <p:cNvPr id="4" name="Shape 4"/>
          <p:cNvSpPr txBox="1"/>
          <p:nvPr>
            <p:ph idx="10" type="dt"/>
          </p:nvPr>
        </p:nvSpPr>
        <p:spPr>
          <a:xfrm>
            <a:off x="4805700" y="0"/>
            <a:ext cx="1439525" cy="493713"/>
          </a:xfrm>
          <a:prstGeom prst="rect">
            <a:avLst/>
          </a:prstGeom>
          <a:noFill/>
          <a:ln>
            <a:noFill/>
          </a:ln>
        </p:spPr>
        <p:txBody>
          <a:bodyPr anchorCtr="0" anchor="t" bIns="91425" lIns="91425" rIns="91425" wrap="square" tIns="91425"/>
          <a:lstStyle>
            <a:lvl1pPr indent="0" lvl="0" marL="0" marR="0" rtl="0" algn="r">
              <a:spcBef>
                <a:spcPts val="0"/>
              </a:spcBef>
              <a:spcAft>
                <a:spcPts val="480"/>
              </a:spcAft>
              <a:buNone/>
              <a:defRPr b="0" i="0" sz="1200" u="none" cap="none" strike="noStrike">
                <a:solidFill>
                  <a:schemeClr val="dk1"/>
                </a:solidFill>
                <a:latin typeface="Open Sans"/>
                <a:ea typeface="Open Sans"/>
                <a:cs typeface="Open Sans"/>
                <a:sym typeface="Open Sans"/>
              </a:defRPr>
            </a:lvl1pPr>
            <a:lvl2pPr indent="0" lvl="1" marL="457200" marR="0" rtl="0" algn="l">
              <a:spcBef>
                <a:spcPts val="0"/>
              </a:spcBef>
              <a:spcAft>
                <a:spcPts val="720"/>
              </a:spcAft>
              <a:buNone/>
              <a:defRPr b="0" i="0" sz="1800" u="none" cap="none" strike="noStrike">
                <a:solidFill>
                  <a:schemeClr val="dk1"/>
                </a:solidFill>
                <a:latin typeface="Open Sans"/>
                <a:ea typeface="Open Sans"/>
                <a:cs typeface="Open Sans"/>
                <a:sym typeface="Open Sans"/>
              </a:defRPr>
            </a:lvl2pPr>
            <a:lvl3pPr indent="0" lvl="2" marL="914400" marR="0" rtl="0" algn="l">
              <a:spcBef>
                <a:spcPts val="0"/>
              </a:spcBef>
              <a:spcAft>
                <a:spcPts val="720"/>
              </a:spcAft>
              <a:buNone/>
              <a:defRPr b="0" i="0" sz="1800" u="none" cap="none" strike="noStrike">
                <a:solidFill>
                  <a:schemeClr val="dk1"/>
                </a:solidFill>
                <a:latin typeface="Open Sans"/>
                <a:ea typeface="Open Sans"/>
                <a:cs typeface="Open Sans"/>
                <a:sym typeface="Open Sans"/>
              </a:defRPr>
            </a:lvl3pPr>
            <a:lvl4pPr indent="0" lvl="3" marL="1371600" marR="0" rtl="0" algn="l">
              <a:spcBef>
                <a:spcPts val="0"/>
              </a:spcBef>
              <a:spcAft>
                <a:spcPts val="720"/>
              </a:spcAft>
              <a:buNone/>
              <a:defRPr b="0" i="0" sz="1800" u="none" cap="none" strike="noStrike">
                <a:solidFill>
                  <a:schemeClr val="dk1"/>
                </a:solidFill>
                <a:latin typeface="Open Sans"/>
                <a:ea typeface="Open Sans"/>
                <a:cs typeface="Open Sans"/>
                <a:sym typeface="Open Sans"/>
              </a:defRPr>
            </a:lvl4pPr>
            <a:lvl5pPr indent="0" lvl="4" marL="1828800" marR="0" rtl="0" algn="l">
              <a:spcBef>
                <a:spcPts val="0"/>
              </a:spcBef>
              <a:spcAft>
                <a:spcPts val="720"/>
              </a:spcAft>
              <a:buNone/>
              <a:defRPr b="0" i="0" sz="1800" u="none" cap="none" strike="noStrike">
                <a:solidFill>
                  <a:schemeClr val="dk1"/>
                </a:solidFill>
                <a:latin typeface="Open Sans"/>
                <a:ea typeface="Open Sans"/>
                <a:cs typeface="Open Sans"/>
                <a:sym typeface="Open Sans"/>
              </a:defRPr>
            </a:lvl5pPr>
            <a:lvl6pPr indent="0" lvl="5" marL="2286000" marR="0" rtl="0" algn="l">
              <a:spcBef>
                <a:spcPts val="0"/>
              </a:spcBef>
              <a:buNone/>
              <a:defRPr b="0" i="0" sz="1800" u="none" cap="none" strike="noStrike">
                <a:solidFill>
                  <a:schemeClr val="dk1"/>
                </a:solidFill>
                <a:latin typeface="Open Sans"/>
                <a:ea typeface="Open Sans"/>
                <a:cs typeface="Open Sans"/>
                <a:sym typeface="Open Sans"/>
              </a:defRPr>
            </a:lvl6pPr>
            <a:lvl7pPr indent="0" lvl="6" marL="2743200" marR="0" rtl="0" algn="l">
              <a:spcBef>
                <a:spcPts val="0"/>
              </a:spcBef>
              <a:buNone/>
              <a:defRPr b="0" i="0" sz="1800" u="none" cap="none" strike="noStrike">
                <a:solidFill>
                  <a:schemeClr val="dk1"/>
                </a:solidFill>
                <a:latin typeface="Open Sans"/>
                <a:ea typeface="Open Sans"/>
                <a:cs typeface="Open Sans"/>
                <a:sym typeface="Open Sans"/>
              </a:defRPr>
            </a:lvl7pPr>
            <a:lvl8pPr indent="0" lvl="7" marL="3200400" marR="0" rtl="0" algn="l">
              <a:spcBef>
                <a:spcPts val="0"/>
              </a:spcBef>
              <a:buNone/>
              <a:defRPr b="0" i="0" sz="1800" u="none" cap="none" strike="noStrike">
                <a:solidFill>
                  <a:schemeClr val="dk1"/>
                </a:solidFill>
                <a:latin typeface="Open Sans"/>
                <a:ea typeface="Open Sans"/>
                <a:cs typeface="Open Sans"/>
                <a:sym typeface="Open Sans"/>
              </a:defRPr>
            </a:lvl8pPr>
            <a:lvl9pPr indent="0" lvl="8" marL="3657600" marR="0" rtl="0" algn="l">
              <a:spcBef>
                <a:spcPts val="0"/>
              </a:spcBef>
              <a:buNone/>
              <a:defRPr b="0" i="0" sz="1800" u="none" cap="none" strike="noStrike">
                <a:solidFill>
                  <a:schemeClr val="dk1"/>
                </a:solidFill>
                <a:latin typeface="Open Sans"/>
                <a:ea typeface="Open Sans"/>
                <a:cs typeface="Open Sans"/>
                <a:sym typeface="Open Sans"/>
              </a:defRPr>
            </a:lvl9pPr>
          </a:lstStyle>
          <a:p/>
        </p:txBody>
      </p:sp>
      <p:sp>
        <p:nvSpPr>
          <p:cNvPr id="5" name="Shape 5"/>
          <p:cNvSpPr/>
          <p:nvPr>
            <p:ph idx="3" type="sldImg"/>
          </p:nvPr>
        </p:nvSpPr>
        <p:spPr>
          <a:xfrm>
            <a:off x="-106363" y="612775"/>
            <a:ext cx="4737101" cy="26654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485774" y="3494088"/>
            <a:ext cx="5759451" cy="5760462"/>
          </a:xfrm>
          <a:prstGeom prst="rect">
            <a:avLst/>
          </a:prstGeom>
          <a:noFill/>
          <a:ln>
            <a:noFill/>
          </a:ln>
        </p:spPr>
        <p:txBody>
          <a:bodyPr anchorCtr="0" anchor="t" bIns="91425" lIns="91425" rIns="91425" wrap="square" tIns="91425"/>
          <a:lstStyle>
            <a:lvl1pPr indent="-95250" lvl="0" marL="171450" marR="0" rtl="0" algn="l">
              <a:spcBef>
                <a:spcPts val="0"/>
              </a:spcBef>
              <a:buClr>
                <a:srgbClr val="179C7D"/>
              </a:buClr>
              <a:buSzPct val="100000"/>
              <a:buFont typeface="Noto Sans Symbols"/>
              <a:buChar char="■"/>
              <a:defRPr b="0" i="0" sz="1200" u="none" cap="none" strike="noStrike">
                <a:solidFill>
                  <a:schemeClr val="dk1"/>
                </a:solidFill>
                <a:latin typeface="Open Sans"/>
                <a:ea typeface="Open Sans"/>
                <a:cs typeface="Open Sans"/>
                <a:sym typeface="Open Sans"/>
              </a:defRPr>
            </a:lvl1pPr>
            <a:lvl2pPr indent="-119063" lvl="1" marL="360363" marR="0" rtl="0" algn="l">
              <a:spcBef>
                <a:spcPts val="0"/>
              </a:spcBef>
              <a:buClr>
                <a:schemeClr val="lt2"/>
              </a:buClr>
              <a:buSzPct val="100000"/>
              <a:buFont typeface="Noto Sans Symbols"/>
              <a:buChar char="■"/>
              <a:defRPr b="0" i="0" sz="1200" u="none" cap="none" strike="noStrike">
                <a:solidFill>
                  <a:schemeClr val="dk1"/>
                </a:solidFill>
                <a:latin typeface="Open Sans"/>
                <a:ea typeface="Open Sans"/>
                <a:cs typeface="Open Sans"/>
                <a:sym typeface="Open Sans"/>
              </a:defRPr>
            </a:lvl2pPr>
            <a:lvl3pPr indent="-104775" lvl="2" marL="536575" marR="0" rtl="0" algn="l">
              <a:spcBef>
                <a:spcPts val="0"/>
              </a:spcBef>
              <a:buClr>
                <a:schemeClr val="lt2"/>
              </a:buClr>
              <a:buSzPct val="100000"/>
              <a:buFont typeface="Noto Sans Symbols"/>
              <a:buChar char="■"/>
              <a:defRPr b="0" i="0" sz="1200" u="none" cap="none" strike="noStrike">
                <a:solidFill>
                  <a:schemeClr val="dk1"/>
                </a:solidFill>
                <a:latin typeface="Open Sans"/>
                <a:ea typeface="Open Sans"/>
                <a:cs typeface="Open Sans"/>
                <a:sym typeface="Open Sans"/>
              </a:defRPr>
            </a:lvl3pPr>
            <a:lvl4pPr indent="-106362" lvl="3" marL="715963" marR="0" rtl="0" algn="l">
              <a:spcBef>
                <a:spcPts val="0"/>
              </a:spcBef>
              <a:buClr>
                <a:schemeClr val="lt2"/>
              </a:buClr>
              <a:buSzPct val="100000"/>
              <a:buFont typeface="Noto Sans Symbols"/>
              <a:buChar char="■"/>
              <a:defRPr b="0" i="0" sz="1200" u="none" cap="none" strike="noStrike">
                <a:solidFill>
                  <a:schemeClr val="dk1"/>
                </a:solidFill>
                <a:latin typeface="Open Sans"/>
                <a:ea typeface="Open Sans"/>
                <a:cs typeface="Open Sans"/>
                <a:sym typeface="Open Sans"/>
              </a:defRPr>
            </a:lvl4pPr>
            <a:lvl5pPr indent="-109537" lvl="4" marL="896938" marR="0" rtl="0" algn="l">
              <a:spcBef>
                <a:spcPts val="0"/>
              </a:spcBef>
              <a:buClr>
                <a:schemeClr val="lt2"/>
              </a:buClr>
              <a:buSzPct val="100000"/>
              <a:buFont typeface="Noto Sans Symbols"/>
              <a:buChar char="■"/>
              <a:defRPr b="0" i="0" sz="1200" u="none" cap="none" strike="noStrike">
                <a:solidFill>
                  <a:schemeClr val="dk1"/>
                </a:solidFill>
                <a:latin typeface="Open Sans"/>
                <a:ea typeface="Open Sans"/>
                <a:cs typeface="Open Sans"/>
                <a:sym typeface="Open Sans"/>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485774" y="9372600"/>
            <a:ext cx="3599826" cy="493713"/>
          </a:xfrm>
          <a:prstGeom prst="rect">
            <a:avLst/>
          </a:prstGeom>
          <a:noFill/>
          <a:ln>
            <a:noFill/>
          </a:ln>
        </p:spPr>
        <p:txBody>
          <a:bodyPr anchorCtr="0" anchor="b" bIns="91425" lIns="91425" rIns="91425" wrap="square" tIns="91425"/>
          <a:lstStyle>
            <a:lvl1pPr indent="0" lvl="0" marL="0" marR="0" rtl="0" algn="l">
              <a:spcBef>
                <a:spcPts val="0"/>
              </a:spcBef>
              <a:spcAft>
                <a:spcPts val="480"/>
              </a:spcAft>
              <a:buNone/>
              <a:defRPr b="0" i="0" sz="1200" u="none" cap="none" strike="noStrike">
                <a:solidFill>
                  <a:schemeClr val="dk1"/>
                </a:solidFill>
                <a:latin typeface="Open Sans"/>
                <a:ea typeface="Open Sans"/>
                <a:cs typeface="Open Sans"/>
                <a:sym typeface="Open Sans"/>
              </a:defRPr>
            </a:lvl1pPr>
            <a:lvl2pPr indent="0" lvl="1" marL="457200" marR="0" rtl="0" algn="l">
              <a:spcBef>
                <a:spcPts val="0"/>
              </a:spcBef>
              <a:spcAft>
                <a:spcPts val="720"/>
              </a:spcAft>
              <a:buNone/>
              <a:defRPr b="0" i="0" sz="1800" u="none" cap="none" strike="noStrike">
                <a:solidFill>
                  <a:schemeClr val="dk1"/>
                </a:solidFill>
                <a:latin typeface="Open Sans"/>
                <a:ea typeface="Open Sans"/>
                <a:cs typeface="Open Sans"/>
                <a:sym typeface="Open Sans"/>
              </a:defRPr>
            </a:lvl2pPr>
            <a:lvl3pPr indent="0" lvl="2" marL="914400" marR="0" rtl="0" algn="l">
              <a:spcBef>
                <a:spcPts val="0"/>
              </a:spcBef>
              <a:spcAft>
                <a:spcPts val="720"/>
              </a:spcAft>
              <a:buNone/>
              <a:defRPr b="0" i="0" sz="1800" u="none" cap="none" strike="noStrike">
                <a:solidFill>
                  <a:schemeClr val="dk1"/>
                </a:solidFill>
                <a:latin typeface="Open Sans"/>
                <a:ea typeface="Open Sans"/>
                <a:cs typeface="Open Sans"/>
                <a:sym typeface="Open Sans"/>
              </a:defRPr>
            </a:lvl3pPr>
            <a:lvl4pPr indent="0" lvl="3" marL="1371600" marR="0" rtl="0" algn="l">
              <a:spcBef>
                <a:spcPts val="0"/>
              </a:spcBef>
              <a:spcAft>
                <a:spcPts val="720"/>
              </a:spcAft>
              <a:buNone/>
              <a:defRPr b="0" i="0" sz="1800" u="none" cap="none" strike="noStrike">
                <a:solidFill>
                  <a:schemeClr val="dk1"/>
                </a:solidFill>
                <a:latin typeface="Open Sans"/>
                <a:ea typeface="Open Sans"/>
                <a:cs typeface="Open Sans"/>
                <a:sym typeface="Open Sans"/>
              </a:defRPr>
            </a:lvl4pPr>
            <a:lvl5pPr indent="0" lvl="4" marL="1828800" marR="0" rtl="0" algn="l">
              <a:spcBef>
                <a:spcPts val="0"/>
              </a:spcBef>
              <a:spcAft>
                <a:spcPts val="720"/>
              </a:spcAft>
              <a:buNone/>
              <a:defRPr b="0" i="0" sz="1800" u="none" cap="none" strike="noStrike">
                <a:solidFill>
                  <a:schemeClr val="dk1"/>
                </a:solidFill>
                <a:latin typeface="Open Sans"/>
                <a:ea typeface="Open Sans"/>
                <a:cs typeface="Open Sans"/>
                <a:sym typeface="Open Sans"/>
              </a:defRPr>
            </a:lvl5pPr>
            <a:lvl6pPr indent="0" lvl="5" marL="2286000" marR="0" rtl="0" algn="l">
              <a:spcBef>
                <a:spcPts val="0"/>
              </a:spcBef>
              <a:buNone/>
              <a:defRPr b="0" i="0" sz="1800" u="none" cap="none" strike="noStrike">
                <a:solidFill>
                  <a:schemeClr val="dk1"/>
                </a:solidFill>
                <a:latin typeface="Open Sans"/>
                <a:ea typeface="Open Sans"/>
                <a:cs typeface="Open Sans"/>
                <a:sym typeface="Open Sans"/>
              </a:defRPr>
            </a:lvl6pPr>
            <a:lvl7pPr indent="0" lvl="6" marL="2743200" marR="0" rtl="0" algn="l">
              <a:spcBef>
                <a:spcPts val="0"/>
              </a:spcBef>
              <a:buNone/>
              <a:defRPr b="0" i="0" sz="1800" u="none" cap="none" strike="noStrike">
                <a:solidFill>
                  <a:schemeClr val="dk1"/>
                </a:solidFill>
                <a:latin typeface="Open Sans"/>
                <a:ea typeface="Open Sans"/>
                <a:cs typeface="Open Sans"/>
                <a:sym typeface="Open Sans"/>
              </a:defRPr>
            </a:lvl7pPr>
            <a:lvl8pPr indent="0" lvl="7" marL="3200400" marR="0" rtl="0" algn="l">
              <a:spcBef>
                <a:spcPts val="0"/>
              </a:spcBef>
              <a:buNone/>
              <a:defRPr b="0" i="0" sz="1800" u="none" cap="none" strike="noStrike">
                <a:solidFill>
                  <a:schemeClr val="dk1"/>
                </a:solidFill>
                <a:latin typeface="Open Sans"/>
                <a:ea typeface="Open Sans"/>
                <a:cs typeface="Open Sans"/>
                <a:sym typeface="Open Sans"/>
              </a:defRPr>
            </a:lvl8pPr>
            <a:lvl9pPr indent="0" lvl="8" marL="3657600" marR="0" rtl="0" algn="l">
              <a:spcBef>
                <a:spcPts val="0"/>
              </a:spcBef>
              <a:buNone/>
              <a:defRPr b="0" i="0" sz="1800" u="none" cap="none" strike="noStrike">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4805699" y="9372600"/>
            <a:ext cx="1439525" cy="493713"/>
          </a:xfrm>
          <a:prstGeom prst="rect">
            <a:avLst/>
          </a:prstGeom>
          <a:noFill/>
          <a:ln>
            <a:noFill/>
          </a:ln>
        </p:spPr>
        <p:txBody>
          <a:bodyPr anchorCtr="0" anchor="b" bIns="180000" lIns="91425" rIns="0" wrap="square" tIns="45700">
            <a:noAutofit/>
          </a:bodyPr>
          <a:lstStyle/>
          <a:p>
            <a:pPr indent="0" lvl="0" marL="0" marR="0" rtl="0" algn="r">
              <a:spcBef>
                <a:spcPts val="0"/>
              </a:spcBef>
              <a:spcAft>
                <a:spcPts val="0"/>
              </a:spcAft>
              <a:buSzPct val="25000"/>
              <a:buNone/>
            </a:pPr>
            <a:fld id="{00000000-1234-1234-1234-123412341234}" type="slidenum">
              <a:rPr b="0" i="0" lang="de-DE" sz="1200" u="none" cap="none" strike="noStrike">
                <a:solidFill>
                  <a:schemeClr val="dk1"/>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06363" y="612775"/>
            <a:ext cx="4737101" cy="2665413"/>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4" name="Shape 44"/>
          <p:cNvSpPr txBox="1"/>
          <p:nvPr>
            <p:ph idx="1" type="body"/>
          </p:nvPr>
        </p:nvSpPr>
        <p:spPr>
          <a:xfrm>
            <a:off x="485774" y="3494088"/>
            <a:ext cx="5759451" cy="5760462"/>
          </a:xfrm>
          <a:prstGeom prst="rect">
            <a:avLst/>
          </a:prstGeom>
          <a:noFill/>
          <a:ln>
            <a:noFill/>
          </a:ln>
        </p:spPr>
        <p:txBody>
          <a:bodyPr anchorCtr="0" anchor="t" bIns="0" lIns="0" rIns="0" wrap="square" tIns="0">
            <a:noAutofit/>
          </a:bodyPr>
          <a:lstStyle/>
          <a:p>
            <a:pPr indent="-171450" lvl="0" marL="171450" marR="0" rtl="0" algn="l">
              <a:spcBef>
                <a:spcPts val="0"/>
              </a:spcBef>
              <a:buClr>
                <a:srgbClr val="179C7D"/>
              </a:buClr>
              <a:buSzPct val="100000"/>
              <a:buFont typeface="Noto Sans Symbols"/>
              <a:buChar char="■"/>
            </a:pPr>
            <a:r>
              <a:rPr b="0" i="0" lang="de-DE" sz="1200" u="none" cap="none" strike="noStrike">
                <a:solidFill>
                  <a:schemeClr val="dk1"/>
                </a:solidFill>
                <a:latin typeface="Open Sans"/>
                <a:ea typeface="Open Sans"/>
                <a:cs typeface="Open Sans"/>
                <a:sym typeface="Open Sans"/>
              </a:rPr>
              <a:t>Myers-Briggs Typenindikator</a:t>
            </a:r>
          </a:p>
          <a:p>
            <a:pPr indent="-195263" lvl="1" marL="360363" marR="0" rtl="0" algn="l">
              <a:spcBef>
                <a:spcPts val="0"/>
              </a:spcBef>
              <a:buClr>
                <a:schemeClr val="lt2"/>
              </a:buClr>
              <a:buSzPct val="100000"/>
              <a:buFont typeface="Noto Sans Symbols"/>
              <a:buChar char="■"/>
            </a:pPr>
            <a:r>
              <a:rPr b="0" i="0" lang="de-DE" sz="1200" u="none" cap="none" strike="noStrike">
                <a:solidFill>
                  <a:schemeClr val="dk1"/>
                </a:solidFill>
                <a:latin typeface="Open Sans"/>
                <a:ea typeface="Open Sans"/>
                <a:cs typeface="Open Sans"/>
                <a:sym typeface="Open Sans"/>
              </a:rPr>
              <a:t>Deutsch: https://de.wikipedia.org/wiki/Myers-Briggs_Typenindikator</a:t>
            </a:r>
          </a:p>
          <a:p>
            <a:pPr indent="-195263" lvl="1" marL="360363" marR="0" rtl="0" algn="l">
              <a:spcBef>
                <a:spcPts val="0"/>
              </a:spcBef>
              <a:buClr>
                <a:schemeClr val="lt2"/>
              </a:buClr>
              <a:buSzPct val="100000"/>
              <a:buFont typeface="Noto Sans Symbols"/>
              <a:buChar char="■"/>
            </a:pPr>
            <a:r>
              <a:rPr b="0" i="0" lang="de-DE" sz="1200" u="none" cap="none" strike="noStrike">
                <a:solidFill>
                  <a:schemeClr val="dk1"/>
                </a:solidFill>
                <a:latin typeface="Open Sans"/>
                <a:ea typeface="Open Sans"/>
                <a:cs typeface="Open Sans"/>
                <a:sym typeface="Open Sans"/>
              </a:rPr>
              <a:t>English: https://en.wikipedia.org/wiki/Myers%E2%80%93Briggs_Type_Indicator</a:t>
            </a:r>
          </a:p>
        </p:txBody>
      </p:sp>
      <p:sp>
        <p:nvSpPr>
          <p:cNvPr id="45" name="Shape 45"/>
          <p:cNvSpPr txBox="1"/>
          <p:nvPr>
            <p:ph idx="12" type="sldNum"/>
          </p:nvPr>
        </p:nvSpPr>
        <p:spPr>
          <a:xfrm>
            <a:off x="4805699" y="9372600"/>
            <a:ext cx="1439525" cy="493713"/>
          </a:xfrm>
          <a:prstGeom prst="rect">
            <a:avLst/>
          </a:prstGeom>
          <a:noFill/>
          <a:ln>
            <a:noFill/>
          </a:ln>
        </p:spPr>
        <p:txBody>
          <a:bodyPr anchorCtr="0" anchor="b" bIns="180000" lIns="91425" rIns="0" wrap="square" tIns="45700">
            <a:noAutofit/>
          </a:bodyPr>
          <a:lstStyle/>
          <a:p>
            <a:pPr indent="0" lvl="0" marL="0" marR="0" rtl="0" algn="r">
              <a:spcBef>
                <a:spcPts val="0"/>
              </a:spcBef>
              <a:spcAft>
                <a:spcPts val="0"/>
              </a:spcAft>
              <a:buSzPct val="25000"/>
              <a:buNone/>
            </a:pPr>
            <a:fld id="{00000000-1234-1234-1234-123412341234}" type="slidenum">
              <a:rPr lang="de-DE" sz="1200">
                <a:solidFill>
                  <a:schemeClr val="dk1"/>
                </a:solidFill>
                <a:latin typeface="Open Sans"/>
                <a:ea typeface="Open Sans"/>
                <a:cs typeface="Open Sans"/>
                <a:sym typeface="Open Sans"/>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2_Blank">
    <p:spTree>
      <p:nvGrpSpPr>
        <p:cNvPr id="16" name="Shape 16"/>
        <p:cNvGrpSpPr/>
        <p:nvPr/>
      </p:nvGrpSpPr>
      <p:grpSpPr>
        <a:xfrm>
          <a:off x="0" y="0"/>
          <a:ext cx="0" cy="0"/>
          <a:chOff x="0" y="0"/>
          <a:chExt cx="0" cy="0"/>
        </a:xfrm>
      </p:grpSpPr>
      <p:sp>
        <p:nvSpPr>
          <p:cNvPr id="17" name="Shape 17"/>
          <p:cNvSpPr/>
          <p:nvPr/>
        </p:nvSpPr>
        <p:spPr>
          <a:xfrm>
            <a:off x="623391" y="6093296"/>
            <a:ext cx="11017225" cy="622314"/>
          </a:xfrm>
          <a:prstGeom prst="rect">
            <a:avLst/>
          </a:prstGeom>
          <a:solidFill>
            <a:schemeClr val="lt1"/>
          </a:solidFill>
          <a:ln>
            <a:noFill/>
          </a:ln>
        </p:spPr>
        <p:txBody>
          <a:bodyPr anchorCtr="0" anchor="ctr" bIns="54000" lIns="72000" rIns="72000" wrap="square" tIns="54000">
            <a:noAutofit/>
          </a:bodyPr>
          <a:lstStyle/>
          <a:p>
            <a:pPr indent="-215900" lvl="0" marL="215900" marR="0" rtl="0" algn="ctr">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el mit Bild">
    <p:spTree>
      <p:nvGrpSpPr>
        <p:cNvPr id="18" name="Shape 18"/>
        <p:cNvGrpSpPr/>
        <p:nvPr/>
      </p:nvGrpSpPr>
      <p:grpSpPr>
        <a:xfrm>
          <a:off x="0" y="0"/>
          <a:ext cx="0" cy="0"/>
          <a:chOff x="0" y="0"/>
          <a:chExt cx="0" cy="0"/>
        </a:xfrm>
      </p:grpSpPr>
      <p:sp>
        <p:nvSpPr>
          <p:cNvPr id="19" name="Shape 19"/>
          <p:cNvSpPr txBox="1"/>
          <p:nvPr>
            <p:ph idx="1" type="subTitle"/>
          </p:nvPr>
        </p:nvSpPr>
        <p:spPr>
          <a:xfrm>
            <a:off x="622300" y="1773238"/>
            <a:ext cx="10944000" cy="647622"/>
          </a:xfrm>
          <a:prstGeom prst="rect">
            <a:avLst/>
          </a:prstGeom>
          <a:noFill/>
          <a:ln>
            <a:noFill/>
          </a:ln>
        </p:spPr>
        <p:txBody>
          <a:bodyPr anchorCtr="0" anchor="t" bIns="91425" lIns="91425" rIns="91425" wrap="square" tIns="91425"/>
          <a:lstStyle>
            <a:lvl1pPr indent="0" lvl="0" marL="0" marR="0" rtl="0" algn="l">
              <a:spcBef>
                <a:spcPts val="0"/>
              </a:spcBef>
              <a:spcAft>
                <a:spcPts val="900"/>
              </a:spcAft>
              <a:buClr>
                <a:schemeClr val="dk2"/>
              </a:buClr>
              <a:buSzPct val="100000"/>
              <a:buFont typeface="Noto Sans Symbols"/>
              <a:buNone/>
              <a:defRPr b="0" i="0" sz="1800" u="none" cap="none" strike="noStrike">
                <a:solidFill>
                  <a:schemeClr val="dk1"/>
                </a:solidFill>
                <a:latin typeface="Open Sans"/>
                <a:ea typeface="Open Sans"/>
                <a:cs typeface="Open Sans"/>
                <a:sym typeface="Open Sans"/>
              </a:defRPr>
            </a:lvl1pPr>
            <a:lvl2pPr indent="-250100" lvl="1" marL="72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2pPr>
            <a:lvl3pPr indent="-254499" lvl="2" marL="108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3pPr>
            <a:lvl4pPr indent="-246199" lvl="3" marL="144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4pPr>
            <a:lvl5pPr indent="-250600" lvl="4" marL="180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5pPr>
            <a:lvl6pPr indent="-249238" lvl="5" marL="18875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6pPr>
            <a:lvl7pPr indent="-249238" lvl="6" marL="23447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7pPr>
            <a:lvl8pPr indent="-249238" lvl="7" marL="28019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8pPr>
            <a:lvl9pPr indent="-249237" lvl="8" marL="32591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9pPr>
          </a:lstStyle>
          <a:p/>
        </p:txBody>
      </p:sp>
      <p:cxnSp>
        <p:nvCxnSpPr>
          <p:cNvPr id="20" name="Shape 20"/>
          <p:cNvCxnSpPr/>
          <p:nvPr/>
        </p:nvCxnSpPr>
        <p:spPr>
          <a:xfrm>
            <a:off x="622300" y="2492870"/>
            <a:ext cx="10944000" cy="0"/>
          </a:xfrm>
          <a:prstGeom prst="straightConnector1">
            <a:avLst/>
          </a:prstGeom>
          <a:noFill/>
          <a:ln cap="flat" cmpd="sng" w="12700">
            <a:solidFill>
              <a:schemeClr val="dk2"/>
            </a:solidFill>
            <a:prstDash val="solid"/>
            <a:round/>
            <a:headEnd len="med" w="med" type="none"/>
            <a:tailEnd len="med" w="med" type="none"/>
          </a:ln>
        </p:spPr>
      </p:cxnSp>
      <p:sp>
        <p:nvSpPr>
          <p:cNvPr id="21" name="Shape 21"/>
          <p:cNvSpPr/>
          <p:nvPr>
            <p:ph idx="2" type="pic"/>
          </p:nvPr>
        </p:nvSpPr>
        <p:spPr>
          <a:xfrm>
            <a:off x="625700" y="2636890"/>
            <a:ext cx="10944000" cy="3384470"/>
          </a:xfrm>
          <a:prstGeom prst="rect">
            <a:avLst/>
          </a:prstGeom>
          <a:noFill/>
          <a:ln>
            <a:noFill/>
          </a:ln>
        </p:spPr>
        <p:txBody>
          <a:bodyPr anchorCtr="0" anchor="ctr" bIns="91425" lIns="91425" rIns="91425" wrap="square" tIns="91425"/>
          <a:lstStyle>
            <a:lvl1pPr indent="0" lvl="0" marL="0" marR="0" rtl="0" algn="ctr">
              <a:spcBef>
                <a:spcPts val="0"/>
              </a:spcBef>
              <a:spcAft>
                <a:spcPts val="900"/>
              </a:spcAft>
              <a:buClr>
                <a:schemeClr val="dk2"/>
              </a:buClr>
              <a:buSzPct val="100000"/>
              <a:buFont typeface="Noto Sans Symbols"/>
              <a:buNone/>
              <a:defRPr b="0" i="0" sz="1800" u="none" cap="none" strike="noStrike">
                <a:solidFill>
                  <a:schemeClr val="dk1"/>
                </a:solidFill>
                <a:latin typeface="Open Sans"/>
                <a:ea typeface="Open Sans"/>
                <a:cs typeface="Open Sans"/>
                <a:sym typeface="Open Sans"/>
              </a:defRPr>
            </a:lvl1pPr>
            <a:lvl2pPr indent="-250100" lvl="1" marL="72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2pPr>
            <a:lvl3pPr indent="-254499" lvl="2" marL="108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3pPr>
            <a:lvl4pPr indent="-246199" lvl="3" marL="144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4pPr>
            <a:lvl5pPr indent="-250600" lvl="4" marL="180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5pPr>
            <a:lvl6pPr indent="-249238" lvl="5" marL="18875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6pPr>
            <a:lvl7pPr indent="-249238" lvl="6" marL="23447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7pPr>
            <a:lvl8pPr indent="-249238" lvl="7" marL="28019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8pPr>
            <a:lvl9pPr indent="-249237" lvl="8" marL="32591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9pPr>
          </a:lstStyle>
          <a:p/>
        </p:txBody>
      </p:sp>
      <p:cxnSp>
        <p:nvCxnSpPr>
          <p:cNvPr id="22" name="Shape 22"/>
          <p:cNvCxnSpPr/>
          <p:nvPr/>
        </p:nvCxnSpPr>
        <p:spPr>
          <a:xfrm>
            <a:off x="622300" y="404813"/>
            <a:ext cx="10944000" cy="0"/>
          </a:xfrm>
          <a:prstGeom prst="straightConnector1">
            <a:avLst/>
          </a:prstGeom>
          <a:noFill/>
          <a:ln cap="flat" cmpd="sng" w="50800">
            <a:solidFill>
              <a:schemeClr val="dk2"/>
            </a:solidFill>
            <a:prstDash val="solid"/>
            <a:round/>
            <a:headEnd len="med" w="med" type="none"/>
            <a:tailEnd len="med" w="med" type="none"/>
          </a:ln>
        </p:spPr>
      </p:cxnSp>
      <p:sp>
        <p:nvSpPr>
          <p:cNvPr id="23" name="Shape 23"/>
          <p:cNvSpPr txBox="1"/>
          <p:nvPr>
            <p:ph type="ctrTitle"/>
          </p:nvPr>
        </p:nvSpPr>
        <p:spPr>
          <a:xfrm>
            <a:off x="622300" y="476823"/>
            <a:ext cx="10944000" cy="100814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32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1" i="0" sz="2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1" i="0" sz="2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1" i="0" sz="2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1" i="0" sz="24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1" i="0" sz="24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1" i="0" sz="24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1" i="0" sz="24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1"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Titel mit Logo">
    <p:spTree>
      <p:nvGrpSpPr>
        <p:cNvPr id="24" name="Shape 24"/>
        <p:cNvGrpSpPr/>
        <p:nvPr/>
      </p:nvGrpSpPr>
      <p:grpSpPr>
        <a:xfrm>
          <a:off x="0" y="0"/>
          <a:ext cx="0" cy="0"/>
          <a:chOff x="0" y="0"/>
          <a:chExt cx="0" cy="0"/>
        </a:xfrm>
      </p:grpSpPr>
      <p:cxnSp>
        <p:nvCxnSpPr>
          <p:cNvPr id="25" name="Shape 25"/>
          <p:cNvCxnSpPr/>
          <p:nvPr/>
        </p:nvCxnSpPr>
        <p:spPr>
          <a:xfrm>
            <a:off x="622300" y="406800"/>
            <a:ext cx="10944000" cy="0"/>
          </a:xfrm>
          <a:prstGeom prst="straightConnector1">
            <a:avLst/>
          </a:prstGeom>
          <a:noFill/>
          <a:ln cap="flat" cmpd="sng" w="50800">
            <a:solidFill>
              <a:schemeClr val="dk2"/>
            </a:solidFill>
            <a:prstDash val="solid"/>
            <a:round/>
            <a:headEnd len="med" w="med" type="none"/>
            <a:tailEnd len="med" w="med" type="none"/>
          </a:ln>
        </p:spPr>
      </p:cxnSp>
      <p:cxnSp>
        <p:nvCxnSpPr>
          <p:cNvPr id="26" name="Shape 26"/>
          <p:cNvCxnSpPr/>
          <p:nvPr/>
        </p:nvCxnSpPr>
        <p:spPr>
          <a:xfrm>
            <a:off x="622300" y="2492870"/>
            <a:ext cx="10944000" cy="0"/>
          </a:xfrm>
          <a:prstGeom prst="straightConnector1">
            <a:avLst/>
          </a:prstGeom>
          <a:noFill/>
          <a:ln cap="flat" cmpd="sng" w="12700">
            <a:solidFill>
              <a:schemeClr val="dk2"/>
            </a:solidFill>
            <a:prstDash val="solid"/>
            <a:round/>
            <a:headEnd len="med" w="med" type="none"/>
            <a:tailEnd len="med" w="med" type="none"/>
          </a:ln>
        </p:spPr>
      </p:cxnSp>
      <p:sp>
        <p:nvSpPr>
          <p:cNvPr id="27" name="Shape 27"/>
          <p:cNvSpPr txBox="1"/>
          <p:nvPr/>
        </p:nvSpPr>
        <p:spPr>
          <a:xfrm>
            <a:off x="607484" y="6433201"/>
            <a:ext cx="1200149" cy="122237"/>
          </a:xfrm>
          <a:prstGeom prst="rect">
            <a:avLst/>
          </a:prstGeom>
          <a:noFill/>
          <a:ln>
            <a:noFill/>
          </a:ln>
        </p:spPr>
        <p:txBody>
          <a:bodyPr anchorCtr="0" anchor="t" bIns="0" lIns="0" rIns="0" wrap="square" tIns="0">
            <a:noAutofit/>
          </a:bodyPr>
          <a:lstStyle/>
          <a:p>
            <a:pPr indent="0" lvl="0" marL="0" marR="0" rtl="0" algn="l">
              <a:spcBef>
                <a:spcPts val="0"/>
              </a:spcBef>
              <a:spcAft>
                <a:spcPts val="0"/>
              </a:spcAft>
              <a:buSzPct val="25000"/>
              <a:buNone/>
            </a:pPr>
            <a:r>
              <a:rPr lang="de-DE" sz="800">
                <a:solidFill>
                  <a:schemeClr val="lt2"/>
                </a:solidFill>
                <a:latin typeface="Open Sans"/>
                <a:ea typeface="Open Sans"/>
                <a:cs typeface="Open Sans"/>
                <a:sym typeface="Open Sans"/>
              </a:rPr>
              <a:t>© Fraunhofer IESE </a:t>
            </a:r>
          </a:p>
        </p:txBody>
      </p:sp>
      <p:cxnSp>
        <p:nvCxnSpPr>
          <p:cNvPr id="28" name="Shape 28"/>
          <p:cNvCxnSpPr/>
          <p:nvPr/>
        </p:nvCxnSpPr>
        <p:spPr>
          <a:xfrm>
            <a:off x="625700" y="6165380"/>
            <a:ext cx="10944000" cy="0"/>
          </a:xfrm>
          <a:prstGeom prst="straightConnector1">
            <a:avLst/>
          </a:prstGeom>
          <a:noFill/>
          <a:ln cap="flat" cmpd="sng" w="31750">
            <a:solidFill>
              <a:schemeClr val="dk2"/>
            </a:solidFill>
            <a:prstDash val="solid"/>
            <a:round/>
            <a:headEnd len="med" w="med" type="none"/>
            <a:tailEnd len="med" w="med" type="none"/>
          </a:ln>
        </p:spPr>
      </p:cxnSp>
      <p:sp>
        <p:nvSpPr>
          <p:cNvPr id="29" name="Shape 29"/>
          <p:cNvSpPr txBox="1"/>
          <p:nvPr>
            <p:ph type="ctrTitle"/>
          </p:nvPr>
        </p:nvSpPr>
        <p:spPr>
          <a:xfrm>
            <a:off x="622300" y="476823"/>
            <a:ext cx="10944000" cy="100814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32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1" i="0" sz="2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1" i="0" sz="2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1" i="0" sz="2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1" i="0" sz="24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1" i="0" sz="24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1" i="0" sz="24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1" i="0" sz="24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1" i="0" sz="2400" u="none" cap="none" strike="noStrike">
                <a:solidFill>
                  <a:schemeClr val="dk1"/>
                </a:solidFill>
                <a:latin typeface="Arial"/>
                <a:ea typeface="Arial"/>
                <a:cs typeface="Arial"/>
                <a:sym typeface="Arial"/>
              </a:defRPr>
            </a:lvl9pPr>
          </a:lstStyle>
          <a:p/>
        </p:txBody>
      </p:sp>
      <p:sp>
        <p:nvSpPr>
          <p:cNvPr id="30" name="Shape 30"/>
          <p:cNvSpPr txBox="1"/>
          <p:nvPr>
            <p:ph idx="1" type="subTitle"/>
          </p:nvPr>
        </p:nvSpPr>
        <p:spPr>
          <a:xfrm>
            <a:off x="622300" y="1773238"/>
            <a:ext cx="10944000" cy="647622"/>
          </a:xfrm>
          <a:prstGeom prst="rect">
            <a:avLst/>
          </a:prstGeom>
          <a:noFill/>
          <a:ln>
            <a:noFill/>
          </a:ln>
        </p:spPr>
        <p:txBody>
          <a:bodyPr anchorCtr="0" anchor="t" bIns="91425" lIns="91425" rIns="91425" wrap="square" tIns="91425"/>
          <a:lstStyle>
            <a:lvl1pPr indent="0" lvl="0" marL="0" marR="0" rtl="0" algn="l">
              <a:spcBef>
                <a:spcPts val="0"/>
              </a:spcBef>
              <a:spcAft>
                <a:spcPts val="900"/>
              </a:spcAft>
              <a:buClr>
                <a:schemeClr val="dk2"/>
              </a:buClr>
              <a:buSzPct val="100000"/>
              <a:buFont typeface="Noto Sans Symbols"/>
              <a:buNone/>
              <a:defRPr b="0" i="0" sz="1800" u="none" cap="none" strike="noStrike">
                <a:solidFill>
                  <a:schemeClr val="dk1"/>
                </a:solidFill>
                <a:latin typeface="Open Sans"/>
                <a:ea typeface="Open Sans"/>
                <a:cs typeface="Open Sans"/>
                <a:sym typeface="Open Sans"/>
              </a:defRPr>
            </a:lvl1pPr>
            <a:lvl2pPr indent="-250100" lvl="1" marL="72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2pPr>
            <a:lvl3pPr indent="-254499" lvl="2" marL="108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3pPr>
            <a:lvl4pPr indent="-246199" lvl="3" marL="144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4pPr>
            <a:lvl5pPr indent="-250600" lvl="4" marL="180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5pPr>
            <a:lvl6pPr indent="-249238" lvl="5" marL="18875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6pPr>
            <a:lvl7pPr indent="-249238" lvl="6" marL="23447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7pPr>
            <a:lvl8pPr indent="-249238" lvl="7" marL="28019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8pPr>
            <a:lvl9pPr indent="-249237" lvl="8" marL="32591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9pPr>
          </a:lstStyle>
          <a:p/>
        </p:txBody>
      </p:sp>
      <p:pic>
        <p:nvPicPr>
          <p:cNvPr descr="Logo_ausgetauscht" id="31" name="Shape 31"/>
          <p:cNvPicPr preferRelativeResize="0"/>
          <p:nvPr/>
        </p:nvPicPr>
        <p:blipFill rotWithShape="1">
          <a:blip r:embed="rId2">
            <a:alphaModFix/>
          </a:blip>
          <a:srcRect b="0" l="0" r="0" t="0"/>
          <a:stretch/>
        </p:blipFill>
        <p:spPr>
          <a:xfrm>
            <a:off x="3931424" y="3487110"/>
            <a:ext cx="4271031" cy="11821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Agenda">
    <p:spTree>
      <p:nvGrpSpPr>
        <p:cNvPr id="32" name="Shape 32"/>
        <p:cNvGrpSpPr/>
        <p:nvPr/>
      </p:nvGrpSpPr>
      <p:grpSpPr>
        <a:xfrm>
          <a:off x="0" y="0"/>
          <a:ext cx="0" cy="0"/>
          <a:chOff x="0" y="0"/>
          <a:chExt cx="0" cy="0"/>
        </a:xfrm>
      </p:grpSpPr>
      <p:sp>
        <p:nvSpPr>
          <p:cNvPr id="33" name="Shape 33"/>
          <p:cNvSpPr txBox="1"/>
          <p:nvPr>
            <p:ph type="ctrTitle"/>
          </p:nvPr>
        </p:nvSpPr>
        <p:spPr>
          <a:xfrm>
            <a:off x="622300" y="476823"/>
            <a:ext cx="10944000" cy="1007908"/>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32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1" i="0" sz="2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1" i="0" sz="2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1" i="0" sz="2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1" i="0" sz="24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1" i="0" sz="24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1" i="0" sz="24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1" i="0" sz="24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1" i="0" sz="2400" u="none" cap="none" strike="noStrike">
                <a:solidFill>
                  <a:schemeClr val="dk1"/>
                </a:solidFill>
                <a:latin typeface="Arial"/>
                <a:ea typeface="Arial"/>
                <a:cs typeface="Arial"/>
                <a:sym typeface="Arial"/>
              </a:defRPr>
            </a:lvl9pPr>
          </a:lstStyle>
          <a:p/>
        </p:txBody>
      </p:sp>
      <p:cxnSp>
        <p:nvCxnSpPr>
          <p:cNvPr id="34" name="Shape 34"/>
          <p:cNvCxnSpPr/>
          <p:nvPr/>
        </p:nvCxnSpPr>
        <p:spPr>
          <a:xfrm>
            <a:off x="622300" y="406800"/>
            <a:ext cx="10944000" cy="0"/>
          </a:xfrm>
          <a:prstGeom prst="straightConnector1">
            <a:avLst/>
          </a:prstGeom>
          <a:noFill/>
          <a:ln cap="flat" cmpd="sng" w="50800">
            <a:solidFill>
              <a:schemeClr val="dk2"/>
            </a:solidFill>
            <a:prstDash val="solid"/>
            <a:round/>
            <a:headEnd len="med" w="med" type="none"/>
            <a:tailEnd len="med" w="med" type="none"/>
          </a:ln>
        </p:spPr>
      </p:cxnSp>
      <p:cxnSp>
        <p:nvCxnSpPr>
          <p:cNvPr id="35" name="Shape 35"/>
          <p:cNvCxnSpPr/>
          <p:nvPr/>
        </p:nvCxnSpPr>
        <p:spPr>
          <a:xfrm>
            <a:off x="624000" y="1558800"/>
            <a:ext cx="10944000" cy="0"/>
          </a:xfrm>
          <a:prstGeom prst="straightConnector1">
            <a:avLst/>
          </a:prstGeom>
          <a:noFill/>
          <a:ln cap="flat" cmpd="sng" w="12700">
            <a:solidFill>
              <a:schemeClr val="dk2"/>
            </a:solidFill>
            <a:prstDash val="solid"/>
            <a:round/>
            <a:headEnd len="med" w="med" type="none"/>
            <a:tailEnd len="med" w="med" type="none"/>
          </a:ln>
        </p:spPr>
      </p:cxnSp>
      <p:sp>
        <p:nvSpPr>
          <p:cNvPr id="36" name="Shape 36"/>
          <p:cNvSpPr txBox="1"/>
          <p:nvPr>
            <p:ph idx="1" type="body"/>
          </p:nvPr>
        </p:nvSpPr>
        <p:spPr>
          <a:xfrm>
            <a:off x="622301" y="1773238"/>
            <a:ext cx="10945700" cy="4248150"/>
          </a:xfrm>
          <a:prstGeom prst="rect">
            <a:avLst/>
          </a:prstGeom>
          <a:noFill/>
          <a:ln>
            <a:noFill/>
          </a:ln>
        </p:spPr>
        <p:txBody>
          <a:bodyPr anchorCtr="0" anchor="t" bIns="91425" lIns="91425" rIns="91425" wrap="square" tIns="91425"/>
          <a:lstStyle>
            <a:lvl1pPr indent="-245700" lvl="0" marL="360000" marR="0" rtl="0" algn="l">
              <a:spcBef>
                <a:spcPts val="0"/>
              </a:spcBef>
              <a:spcAft>
                <a:spcPts val="900"/>
              </a:spcAft>
              <a:buClr>
                <a:schemeClr val="dk2"/>
              </a:buClr>
              <a:buSzPct val="100000"/>
              <a:buFont typeface="Noto Sans Symbols"/>
              <a:buChar char="■"/>
              <a:defRPr b="0" i="0" sz="1800" u="none" cap="none" strike="noStrike">
                <a:solidFill>
                  <a:schemeClr val="dk1"/>
                </a:solidFill>
                <a:latin typeface="Open Sans"/>
                <a:ea typeface="Open Sans"/>
                <a:cs typeface="Open Sans"/>
                <a:sym typeface="Open Sans"/>
              </a:defRPr>
            </a:lvl1pPr>
            <a:lvl2pPr indent="-250100" lvl="1" marL="72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2pPr>
            <a:lvl3pPr indent="-254499" lvl="2" marL="108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3pPr>
            <a:lvl4pPr indent="-246199" lvl="3" marL="144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4pPr>
            <a:lvl5pPr indent="-250600" lvl="4" marL="180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5pPr>
            <a:lvl6pPr indent="-249238" lvl="5" marL="18875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6pPr>
            <a:lvl7pPr indent="-249238" lvl="6" marL="23447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7pPr>
            <a:lvl8pPr indent="-249238" lvl="7" marL="28019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8pPr>
            <a:lvl9pPr indent="-249237" lvl="8" marL="32591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Inhalt">
    <p:spTree>
      <p:nvGrpSpPr>
        <p:cNvPr id="37" name="Shape 37"/>
        <p:cNvGrpSpPr/>
        <p:nvPr/>
      </p:nvGrpSpPr>
      <p:grpSpPr>
        <a:xfrm>
          <a:off x="0" y="0"/>
          <a:ext cx="0" cy="0"/>
          <a:chOff x="0" y="0"/>
          <a:chExt cx="0" cy="0"/>
        </a:xfrm>
      </p:grpSpPr>
      <p:sp>
        <p:nvSpPr>
          <p:cNvPr id="38" name="Shape 38"/>
          <p:cNvSpPr txBox="1"/>
          <p:nvPr>
            <p:ph type="title"/>
          </p:nvPr>
        </p:nvSpPr>
        <p:spPr>
          <a:xfrm>
            <a:off x="622300" y="334800"/>
            <a:ext cx="10944000" cy="369332"/>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24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1" i="0" sz="2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1" i="0" sz="2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1" i="0" sz="2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1" i="0" sz="24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1" i="0" sz="24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1" i="0" sz="24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1" i="0" sz="24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1" i="0" sz="2400" u="none" cap="none" strike="noStrike">
                <a:solidFill>
                  <a:schemeClr val="dk1"/>
                </a:solidFill>
                <a:latin typeface="Arial"/>
                <a:ea typeface="Arial"/>
                <a:cs typeface="Arial"/>
                <a:sym typeface="Arial"/>
              </a:defRPr>
            </a:lvl9pPr>
          </a:lstStyle>
          <a:p/>
        </p:txBody>
      </p:sp>
      <p:sp>
        <p:nvSpPr>
          <p:cNvPr id="39" name="Shape 39"/>
          <p:cNvSpPr txBox="1"/>
          <p:nvPr>
            <p:ph idx="1" type="body"/>
          </p:nvPr>
        </p:nvSpPr>
        <p:spPr>
          <a:xfrm>
            <a:off x="622300" y="1773238"/>
            <a:ext cx="10944000" cy="4248150"/>
          </a:xfrm>
          <a:prstGeom prst="rect">
            <a:avLst/>
          </a:prstGeom>
          <a:noFill/>
          <a:ln>
            <a:noFill/>
          </a:ln>
        </p:spPr>
        <p:txBody>
          <a:bodyPr anchorCtr="0" anchor="t" bIns="91425" lIns="91425" rIns="91425" wrap="square" tIns="91425"/>
          <a:lstStyle>
            <a:lvl1pPr indent="-245700" lvl="0" marL="360000" marR="0" rtl="0" algn="l">
              <a:spcBef>
                <a:spcPts val="0"/>
              </a:spcBef>
              <a:spcAft>
                <a:spcPts val="900"/>
              </a:spcAft>
              <a:buClr>
                <a:schemeClr val="dk2"/>
              </a:buClr>
              <a:buSzPct val="100000"/>
              <a:buFont typeface="Noto Sans Symbols"/>
              <a:buChar char="■"/>
              <a:defRPr b="0" i="0" sz="1800" u="none" cap="none" strike="noStrike">
                <a:solidFill>
                  <a:schemeClr val="dk1"/>
                </a:solidFill>
                <a:latin typeface="Open Sans"/>
                <a:ea typeface="Open Sans"/>
                <a:cs typeface="Open Sans"/>
                <a:sym typeface="Open Sans"/>
              </a:defRPr>
            </a:lvl1pPr>
            <a:lvl2pPr indent="-250100" lvl="1" marL="72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2pPr>
            <a:lvl3pPr indent="-254499" lvl="2" marL="108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3pPr>
            <a:lvl4pPr indent="-246199" lvl="3" marL="144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4pPr>
            <a:lvl5pPr indent="-250600" lvl="4" marL="180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5pPr>
            <a:lvl6pPr indent="-249238" lvl="5" marL="18875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6pPr>
            <a:lvl7pPr indent="-249238" lvl="6" marL="23447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7pPr>
            <a:lvl8pPr indent="-249238" lvl="7" marL="28019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8pPr>
            <a:lvl9pPr indent="-249237" lvl="8" marL="32591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Blank">
    <p:spTree>
      <p:nvGrpSpPr>
        <p:cNvPr id="40" name="Shape 40"/>
        <p:cNvGrpSpPr/>
        <p:nvPr/>
      </p:nvGrpSpPr>
      <p:grpSpPr>
        <a:xfrm>
          <a:off x="0" y="0"/>
          <a:ext cx="0" cy="0"/>
          <a:chOff x="0" y="0"/>
          <a:chExt cx="0" cy="0"/>
        </a:xfrm>
      </p:grpSpPr>
      <p:sp>
        <p:nvSpPr>
          <p:cNvPr id="41" name="Shape 41"/>
          <p:cNvSpPr/>
          <p:nvPr/>
        </p:nvSpPr>
        <p:spPr>
          <a:xfrm>
            <a:off x="623391" y="6126667"/>
            <a:ext cx="10945217" cy="84887"/>
          </a:xfrm>
          <a:prstGeom prst="rect">
            <a:avLst/>
          </a:prstGeom>
          <a:solidFill>
            <a:schemeClr val="lt1"/>
          </a:solidFill>
          <a:ln>
            <a:noFill/>
          </a:ln>
        </p:spPr>
        <p:txBody>
          <a:bodyPr anchorCtr="0" anchor="ctr" bIns="54000" lIns="72000" rIns="72000" wrap="square" tIns="54000">
            <a:noAutofit/>
          </a:bodyPr>
          <a:lstStyle/>
          <a:p>
            <a:pPr indent="-215900" lvl="0" marL="215900" marR="0" rtl="0" algn="ctr">
              <a:spcBef>
                <a:spcPts val="0"/>
              </a:spcBef>
              <a:spcAft>
                <a:spcPts val="0"/>
              </a:spcAft>
              <a:buNone/>
            </a:pPr>
            <a:r>
              <a:t/>
            </a:r>
            <a:endParaRPr sz="1400">
              <a:solidFill>
                <a:schemeClr val="dk1"/>
              </a:solidFill>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22300" y="334800"/>
            <a:ext cx="10944000" cy="1225540"/>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24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1" i="0" sz="2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1" i="0" sz="2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1" i="0" sz="2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1" i="0" sz="2400" u="none" cap="none" strike="noStrike">
                <a:solidFill>
                  <a:schemeClr val="dk1"/>
                </a:solidFill>
                <a:latin typeface="Arial"/>
                <a:ea typeface="Arial"/>
                <a:cs typeface="Arial"/>
                <a:sym typeface="Arial"/>
              </a:defRPr>
            </a:lvl5pPr>
            <a:lvl6pPr indent="0" lvl="5" marL="457200" marR="0" rtl="0" algn="l">
              <a:spcBef>
                <a:spcPts val="0"/>
              </a:spcBef>
              <a:spcAft>
                <a:spcPts val="0"/>
              </a:spcAft>
              <a:buNone/>
              <a:defRPr b="1" i="0" sz="2400" u="none" cap="none" strike="noStrike">
                <a:solidFill>
                  <a:schemeClr val="dk1"/>
                </a:solidFill>
                <a:latin typeface="Arial"/>
                <a:ea typeface="Arial"/>
                <a:cs typeface="Arial"/>
                <a:sym typeface="Arial"/>
              </a:defRPr>
            </a:lvl6pPr>
            <a:lvl7pPr indent="0" lvl="6" marL="914400" marR="0" rtl="0" algn="l">
              <a:spcBef>
                <a:spcPts val="0"/>
              </a:spcBef>
              <a:spcAft>
                <a:spcPts val="0"/>
              </a:spcAft>
              <a:buNone/>
              <a:defRPr b="1" i="0" sz="2400" u="none" cap="none" strike="noStrike">
                <a:solidFill>
                  <a:schemeClr val="dk1"/>
                </a:solidFill>
                <a:latin typeface="Arial"/>
                <a:ea typeface="Arial"/>
                <a:cs typeface="Arial"/>
                <a:sym typeface="Arial"/>
              </a:defRPr>
            </a:lvl7pPr>
            <a:lvl8pPr indent="0" lvl="7" marL="1371600" marR="0" rtl="0" algn="l">
              <a:spcBef>
                <a:spcPts val="0"/>
              </a:spcBef>
              <a:spcAft>
                <a:spcPts val="0"/>
              </a:spcAft>
              <a:buNone/>
              <a:defRPr b="1" i="0" sz="2400" u="none" cap="none" strike="noStrike">
                <a:solidFill>
                  <a:schemeClr val="dk1"/>
                </a:solidFill>
                <a:latin typeface="Arial"/>
                <a:ea typeface="Arial"/>
                <a:cs typeface="Arial"/>
                <a:sym typeface="Arial"/>
              </a:defRPr>
            </a:lvl8pPr>
            <a:lvl9pPr indent="0" lvl="8" marL="1828800" marR="0" rtl="0" algn="l">
              <a:spcBef>
                <a:spcPts val="0"/>
              </a:spcBef>
              <a:spcAft>
                <a:spcPts val="0"/>
              </a:spcAft>
              <a:buNone/>
              <a:defRPr b="1" i="0" sz="2400" u="none" cap="none" strike="noStrike">
                <a:solidFill>
                  <a:schemeClr val="dk1"/>
                </a:solidFill>
                <a:latin typeface="Arial"/>
                <a:ea typeface="Arial"/>
                <a:cs typeface="Arial"/>
                <a:sym typeface="Arial"/>
              </a:defRPr>
            </a:lvl9pPr>
          </a:lstStyle>
          <a:p/>
        </p:txBody>
      </p:sp>
      <p:sp>
        <p:nvSpPr>
          <p:cNvPr id="11" name="Shape 11"/>
          <p:cNvSpPr txBox="1"/>
          <p:nvPr>
            <p:ph idx="1" type="body"/>
          </p:nvPr>
        </p:nvSpPr>
        <p:spPr>
          <a:xfrm>
            <a:off x="622300" y="1774800"/>
            <a:ext cx="10944000" cy="4248150"/>
          </a:xfrm>
          <a:prstGeom prst="rect">
            <a:avLst/>
          </a:prstGeom>
          <a:noFill/>
          <a:ln>
            <a:noFill/>
          </a:ln>
        </p:spPr>
        <p:txBody>
          <a:bodyPr anchorCtr="0" anchor="t" bIns="91425" lIns="91425" rIns="91425" wrap="square" tIns="91425"/>
          <a:lstStyle>
            <a:lvl1pPr indent="-245700" lvl="0" marL="360000" marR="0" rtl="0" algn="l">
              <a:spcBef>
                <a:spcPts val="0"/>
              </a:spcBef>
              <a:spcAft>
                <a:spcPts val="900"/>
              </a:spcAft>
              <a:buClr>
                <a:schemeClr val="dk2"/>
              </a:buClr>
              <a:buSzPct val="100000"/>
              <a:buFont typeface="Noto Sans Symbols"/>
              <a:buChar char="■"/>
              <a:defRPr b="0" i="0" sz="1800" u="none" cap="none" strike="noStrike">
                <a:solidFill>
                  <a:schemeClr val="dk1"/>
                </a:solidFill>
                <a:latin typeface="Open Sans"/>
                <a:ea typeface="Open Sans"/>
                <a:cs typeface="Open Sans"/>
                <a:sym typeface="Open Sans"/>
              </a:defRPr>
            </a:lvl1pPr>
            <a:lvl2pPr indent="-250100" lvl="1" marL="72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2pPr>
            <a:lvl3pPr indent="-254499" lvl="2" marL="108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3pPr>
            <a:lvl4pPr indent="-246199" lvl="3" marL="144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4pPr>
            <a:lvl5pPr indent="-250600" lvl="4" marL="1800000" marR="0" rtl="0" algn="l">
              <a:spcBef>
                <a:spcPts val="0"/>
              </a:spcBef>
              <a:spcAft>
                <a:spcPts val="90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5pPr>
            <a:lvl6pPr indent="-249238" lvl="5" marL="18875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6pPr>
            <a:lvl7pPr indent="-249238" lvl="6" marL="23447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7pPr>
            <a:lvl8pPr indent="-249238" lvl="7" marL="28019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8pPr>
            <a:lvl9pPr indent="-249237" lvl="8" marL="3259138" marR="0" rtl="0" algn="l">
              <a:spcBef>
                <a:spcPts val="0"/>
              </a:spcBef>
              <a:spcAft>
                <a:spcPts val="720"/>
              </a:spcAft>
              <a:buClr>
                <a:schemeClr val="lt2"/>
              </a:buClr>
              <a:buSzPct val="100000"/>
              <a:buFont typeface="Noto Sans Symbols"/>
              <a:buChar char="■"/>
              <a:defRPr b="0" i="0" sz="1800" u="none" cap="none" strike="noStrike">
                <a:solidFill>
                  <a:schemeClr val="dk1"/>
                </a:solidFill>
                <a:latin typeface="Open Sans"/>
                <a:ea typeface="Open Sans"/>
                <a:cs typeface="Open Sans"/>
                <a:sym typeface="Open Sans"/>
              </a:defRPr>
            </a:lvl9pPr>
          </a:lstStyle>
          <a:p/>
        </p:txBody>
      </p:sp>
      <p:sp>
        <p:nvSpPr>
          <p:cNvPr id="12" name="Shape 12"/>
          <p:cNvSpPr txBox="1"/>
          <p:nvPr/>
        </p:nvSpPr>
        <p:spPr>
          <a:xfrm>
            <a:off x="607484" y="6502208"/>
            <a:ext cx="1200149" cy="122237"/>
          </a:xfrm>
          <a:prstGeom prst="rect">
            <a:avLst/>
          </a:prstGeom>
          <a:noFill/>
          <a:ln>
            <a:noFill/>
          </a:ln>
        </p:spPr>
        <p:txBody>
          <a:bodyPr anchorCtr="0" anchor="t" bIns="0" lIns="0" rIns="0" wrap="square" tIns="0">
            <a:noAutofit/>
          </a:bodyPr>
          <a:lstStyle/>
          <a:p>
            <a:pPr indent="0" lvl="0" marL="0" marR="0" rtl="0" algn="l">
              <a:spcBef>
                <a:spcPts val="0"/>
              </a:spcBef>
              <a:spcAft>
                <a:spcPts val="0"/>
              </a:spcAft>
              <a:buSzPct val="25000"/>
              <a:buNone/>
            </a:pPr>
            <a:r>
              <a:rPr b="0" i="0" lang="de-DE" sz="800" u="none" cap="none" strike="noStrike">
                <a:solidFill>
                  <a:schemeClr val="lt2"/>
                </a:solidFill>
                <a:latin typeface="Open Sans"/>
                <a:ea typeface="Open Sans"/>
                <a:cs typeface="Open Sans"/>
                <a:sym typeface="Open Sans"/>
              </a:rPr>
              <a:t>© Fraunhofer IESE </a:t>
            </a:r>
          </a:p>
        </p:txBody>
      </p:sp>
      <p:cxnSp>
        <p:nvCxnSpPr>
          <p:cNvPr id="13" name="Shape 13"/>
          <p:cNvCxnSpPr/>
          <p:nvPr/>
        </p:nvCxnSpPr>
        <p:spPr>
          <a:xfrm>
            <a:off x="625700" y="6165380"/>
            <a:ext cx="10944000" cy="0"/>
          </a:xfrm>
          <a:prstGeom prst="straightConnector1">
            <a:avLst/>
          </a:prstGeom>
          <a:noFill/>
          <a:ln cap="flat" cmpd="sng" w="31750">
            <a:solidFill>
              <a:schemeClr val="dk2"/>
            </a:solidFill>
            <a:prstDash val="solid"/>
            <a:round/>
            <a:headEnd len="med" w="med" type="none"/>
            <a:tailEnd len="med" w="med" type="none"/>
          </a:ln>
        </p:spPr>
      </p:cxnSp>
      <p:sp>
        <p:nvSpPr>
          <p:cNvPr id="14" name="Shape 14"/>
          <p:cNvSpPr txBox="1"/>
          <p:nvPr/>
        </p:nvSpPr>
        <p:spPr>
          <a:xfrm>
            <a:off x="607484" y="6223091"/>
            <a:ext cx="736600" cy="152400"/>
          </a:xfrm>
          <a:prstGeom prst="rect">
            <a:avLst/>
          </a:prstGeom>
          <a:noFill/>
          <a:ln>
            <a:noFill/>
          </a:ln>
        </p:spPr>
        <p:txBody>
          <a:bodyPr anchorCtr="0" anchor="t" bIns="0" lIns="0" rIns="0" wrap="square" tIns="0">
            <a:noAutofit/>
          </a:bodyPr>
          <a:lstStyle/>
          <a:p>
            <a:pPr indent="0" lvl="0" marL="0" marR="0" rtl="0" algn="l">
              <a:spcBef>
                <a:spcPts val="0"/>
              </a:spcBef>
              <a:spcAft>
                <a:spcPts val="0"/>
              </a:spcAft>
              <a:buSzPct val="25000"/>
              <a:buNone/>
            </a:pPr>
            <a:fld id="{00000000-1234-1234-1234-123412341234}" type="slidenum">
              <a:rPr b="0" i="0" lang="de-DE" sz="1000" u="none" cap="none" strike="noStrike">
                <a:solidFill>
                  <a:srgbClr val="7B8585"/>
                </a:solidFill>
                <a:latin typeface="Open Sans"/>
                <a:ea typeface="Open Sans"/>
                <a:cs typeface="Open Sans"/>
                <a:sym typeface="Open Sans"/>
              </a:rPr>
              <a:t>‹#›</a:t>
            </a:fld>
          </a:p>
        </p:txBody>
      </p:sp>
      <p:pic>
        <p:nvPicPr>
          <p:cNvPr descr="Logo_ausgetauscht" id="15" name="Shape 15"/>
          <p:cNvPicPr preferRelativeResize="0"/>
          <p:nvPr/>
        </p:nvPicPr>
        <p:blipFill rotWithShape="1">
          <a:blip r:embed="rId1">
            <a:alphaModFix/>
          </a:blip>
          <a:srcRect b="0" l="0" r="0" t="0"/>
          <a:stretch/>
        </p:blipFill>
        <p:spPr>
          <a:xfrm>
            <a:off x="10148663" y="6300000"/>
            <a:ext cx="1399704" cy="38739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Shape 47"/>
          <p:cNvSpPr/>
          <p:nvPr/>
        </p:nvSpPr>
        <p:spPr>
          <a:xfrm>
            <a:off x="0" y="3353264"/>
            <a:ext cx="12192000" cy="324498"/>
          </a:xfrm>
          <a:prstGeom prst="rect">
            <a:avLst/>
          </a:prstGeom>
          <a:solidFill>
            <a:schemeClr val="lt1"/>
          </a:solidFill>
          <a:ln>
            <a:noFill/>
          </a:ln>
        </p:spPr>
        <p:txBody>
          <a:bodyPr anchorCtr="0" anchor="ctr" bIns="54000" lIns="72000" rIns="72000" wrap="square" tIns="54000">
            <a:noAutofit/>
          </a:bodyPr>
          <a:lstStyle/>
          <a:p>
            <a:pPr indent="-215900" lvl="0" marL="21590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48" name="Shape 48"/>
          <p:cNvSpPr/>
          <p:nvPr/>
        </p:nvSpPr>
        <p:spPr>
          <a:xfrm>
            <a:off x="8637223" y="4962003"/>
            <a:ext cx="3353009" cy="213782"/>
          </a:xfrm>
          <a:prstGeom prst="rect">
            <a:avLst/>
          </a:prstGeom>
          <a:solidFill>
            <a:srgbClr val="BFBFBF"/>
          </a:solidFill>
          <a:ln>
            <a:noFill/>
          </a:ln>
        </p:spPr>
        <p:txBody>
          <a:bodyPr anchorCtr="0" anchor="ctr" bIns="45700" lIns="91425" rIns="91425" wrap="square" tIns="45700">
            <a:no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49" name="Shape 49"/>
          <p:cNvSpPr/>
          <p:nvPr/>
        </p:nvSpPr>
        <p:spPr>
          <a:xfrm>
            <a:off x="0" y="0"/>
            <a:ext cx="12192000" cy="1175537"/>
          </a:xfrm>
          <a:prstGeom prst="rect">
            <a:avLst/>
          </a:prstGeom>
          <a:solidFill>
            <a:srgbClr val="A8AFAF"/>
          </a:solidFill>
          <a:ln>
            <a:noFill/>
          </a:ln>
        </p:spPr>
        <p:txBody>
          <a:bodyPr anchorCtr="0" anchor="ctr" bIns="45700" lIns="144000" rIns="91425" wrap="square" tIns="270000">
            <a:noAutofit/>
          </a:bodyPr>
          <a:lstStyle/>
          <a:p>
            <a:pPr indent="0" lvl="0" marL="0" marR="0" rtl="0" algn="l">
              <a:spcBef>
                <a:spcPts val="0"/>
              </a:spcBef>
              <a:spcAft>
                <a:spcPts val="0"/>
              </a:spcAft>
              <a:buSzPct val="25000"/>
              <a:buNone/>
            </a:pPr>
            <a:r>
              <a:rPr b="1" lang="de-DE" sz="7200">
                <a:solidFill>
                  <a:schemeClr val="lt1"/>
                </a:solidFill>
                <a:latin typeface="Arial"/>
                <a:ea typeface="Arial"/>
                <a:cs typeface="Arial"/>
                <a:sym typeface="Arial"/>
              </a:rPr>
              <a:t>Karl-Heinz Schneider</a:t>
            </a:r>
          </a:p>
        </p:txBody>
      </p:sp>
      <p:sp>
        <p:nvSpPr>
          <p:cNvPr id="50" name="Shape 50"/>
          <p:cNvSpPr txBox="1"/>
          <p:nvPr/>
        </p:nvSpPr>
        <p:spPr>
          <a:xfrm>
            <a:off x="5579469" y="4644449"/>
            <a:ext cx="2097952" cy="307777"/>
          </a:xfrm>
          <a:prstGeom prst="rect">
            <a:avLst/>
          </a:prstGeom>
          <a:noFill/>
          <a:ln>
            <a:noFill/>
          </a:ln>
        </p:spPr>
        <p:txBody>
          <a:bodyPr anchorCtr="0" anchor="t" bIns="45700" lIns="0" rIns="91425" wrap="square" tIns="45700">
            <a:noAutofit/>
          </a:bodyPr>
          <a:lstStyle/>
          <a:p>
            <a:pPr indent="0" lvl="0" marL="0" marR="0" rtl="0" algn="l">
              <a:spcBef>
                <a:spcPts val="0"/>
              </a:spcBef>
              <a:spcAft>
                <a:spcPts val="0"/>
              </a:spcAft>
              <a:buSzPct val="25000"/>
              <a:buNone/>
            </a:pPr>
            <a:r>
              <a:rPr b="1" lang="de-DE" sz="1400" u="none">
                <a:solidFill>
                  <a:srgbClr val="3F3F3F"/>
                </a:solidFill>
                <a:latin typeface="Arial"/>
                <a:ea typeface="Arial"/>
                <a:cs typeface="Arial"/>
                <a:sym typeface="Arial"/>
              </a:rPr>
              <a:t>Persönliche Ziele:</a:t>
            </a:r>
          </a:p>
        </p:txBody>
      </p:sp>
      <p:sp>
        <p:nvSpPr>
          <p:cNvPr id="51" name="Shape 51"/>
          <p:cNvSpPr txBox="1"/>
          <p:nvPr/>
        </p:nvSpPr>
        <p:spPr>
          <a:xfrm>
            <a:off x="2771364" y="4644449"/>
            <a:ext cx="2654536" cy="317554"/>
          </a:xfrm>
          <a:prstGeom prst="rect">
            <a:avLst/>
          </a:prstGeom>
          <a:noFill/>
          <a:ln>
            <a:noFill/>
          </a:ln>
        </p:spPr>
        <p:txBody>
          <a:bodyPr anchorCtr="0" anchor="t" bIns="45700" lIns="0" rIns="91425" wrap="square" tIns="45700">
            <a:noAutofit/>
          </a:bodyPr>
          <a:lstStyle/>
          <a:p>
            <a:pPr indent="0" lvl="0" marL="0" marR="0" rtl="0" algn="l">
              <a:spcBef>
                <a:spcPts val="0"/>
              </a:spcBef>
              <a:spcAft>
                <a:spcPts val="0"/>
              </a:spcAft>
              <a:buSzPct val="25000"/>
              <a:buNone/>
            </a:pPr>
            <a:r>
              <a:rPr b="1" lang="de-DE" sz="1400" u="none">
                <a:solidFill>
                  <a:srgbClr val="3F3F3F"/>
                </a:solidFill>
                <a:latin typeface="Arial"/>
                <a:ea typeface="Arial"/>
                <a:cs typeface="Arial"/>
                <a:sym typeface="Arial"/>
              </a:rPr>
              <a:t>Persönlichkeit:</a:t>
            </a:r>
          </a:p>
        </p:txBody>
      </p:sp>
      <p:sp>
        <p:nvSpPr>
          <p:cNvPr id="52" name="Shape 52"/>
          <p:cNvSpPr/>
          <p:nvPr/>
        </p:nvSpPr>
        <p:spPr>
          <a:xfrm>
            <a:off x="2773763" y="1555694"/>
            <a:ext cx="5509643" cy="2994717"/>
          </a:xfrm>
          <a:prstGeom prst="rect">
            <a:avLst/>
          </a:prstGeom>
          <a:solidFill>
            <a:srgbClr val="F2F2F2"/>
          </a:solidFill>
          <a:ln>
            <a:noFill/>
          </a:ln>
        </p:spPr>
        <p:txBody>
          <a:bodyPr anchorCtr="0" anchor="t" bIns="90000" lIns="91425" rIns="90000" wrap="square" tIns="90000">
            <a:noAutofit/>
          </a:bodyPr>
          <a:lstStyle/>
          <a:p>
            <a:pPr indent="0" lvl="0" marL="0" marR="0" rtl="0" algn="l">
              <a:spcBef>
                <a:spcPts val="0"/>
              </a:spcBef>
              <a:spcAft>
                <a:spcPts val="0"/>
              </a:spcAft>
              <a:buSzPct val="25000"/>
              <a:buNone/>
            </a:pPr>
            <a:r>
              <a:rPr lang="de-DE" sz="1200">
                <a:solidFill>
                  <a:srgbClr val="3F3F3F"/>
                </a:solidFill>
              </a:rPr>
              <a:t>Karl-Heinz ist in Großtupfingen geboren und wuchs in Hintertupfingen auf.</a:t>
            </a:r>
          </a:p>
          <a:p>
            <a:pPr indent="0" lvl="0" marL="0" marR="0" rtl="0" algn="l">
              <a:spcBef>
                <a:spcPts val="0"/>
              </a:spcBef>
              <a:spcAft>
                <a:spcPts val="0"/>
              </a:spcAft>
              <a:buSzPct val="25000"/>
              <a:buNone/>
            </a:pPr>
            <a:r>
              <a:rPr lang="de-DE" sz="1200">
                <a:solidFill>
                  <a:srgbClr val="3F3F3F"/>
                </a:solidFill>
              </a:rPr>
              <a:t>Zur Schule ist er in Großtupfingen gegangen, dort hat er auch seine große Liebe gefunden, Renate. </a:t>
            </a:r>
          </a:p>
          <a:p>
            <a:pPr indent="0" lvl="0" marL="0" marR="0" rtl="0" algn="l">
              <a:spcBef>
                <a:spcPts val="0"/>
              </a:spcBef>
              <a:spcAft>
                <a:spcPts val="0"/>
              </a:spcAft>
              <a:buSzPct val="25000"/>
              <a:buNone/>
            </a:pPr>
            <a:r>
              <a:rPr lang="de-DE" sz="1200">
                <a:solidFill>
                  <a:srgbClr val="3F3F3F"/>
                </a:solidFill>
              </a:rPr>
              <a:t>Anschließend machte Karl-Heinz eine Ausbildung zum Maurer und arbeitete viele Jahre auf dem Bau und hat schon so einige Projekte miterlebt und weiß genau wo es beim Bau draufankommt. Wobei immer die nähe zu seinem Zuhause, Hintertupfingen eine ausschlaggebend Rolle gespielt hat. </a:t>
            </a:r>
          </a:p>
          <a:p>
            <a:pPr indent="0" lvl="0" marL="0" marR="0" rtl="0" algn="l">
              <a:spcBef>
                <a:spcPts val="0"/>
              </a:spcBef>
              <a:spcAft>
                <a:spcPts val="0"/>
              </a:spcAft>
              <a:buNone/>
            </a:pPr>
            <a:r>
              <a:t/>
            </a:r>
            <a:endParaRPr sz="1200">
              <a:solidFill>
                <a:srgbClr val="3F3F3F"/>
              </a:solidFill>
            </a:endParaRPr>
          </a:p>
          <a:p>
            <a:pPr indent="0" lvl="0" marL="0" marR="0" rtl="0" algn="l">
              <a:spcBef>
                <a:spcPts val="0"/>
              </a:spcBef>
              <a:spcAft>
                <a:spcPts val="0"/>
              </a:spcAft>
              <a:buSzPct val="25000"/>
              <a:buNone/>
            </a:pPr>
            <a:r>
              <a:rPr lang="de-DE" sz="1200">
                <a:solidFill>
                  <a:srgbClr val="3F3F3F"/>
                </a:solidFill>
              </a:rPr>
              <a:t>Nach den vielen Jahren Arbeit, ist Karl-Heinz aber immer noch motiviert, etwas zu verändern und will auch Selbst mit anpacken, wie er es schon immer getan hat. Erkennt viele leute im Dorf und weiß dass einige ähnlich denken aber ihnen die Motivation fehlt und es Bedenken gibt, dass ihre Stimmen nicht gehört werden.</a:t>
            </a:r>
          </a:p>
        </p:txBody>
      </p:sp>
      <p:sp>
        <p:nvSpPr>
          <p:cNvPr id="53" name="Shape 53"/>
          <p:cNvSpPr txBox="1"/>
          <p:nvPr/>
        </p:nvSpPr>
        <p:spPr>
          <a:xfrm>
            <a:off x="2771363" y="1248502"/>
            <a:ext cx="5512043" cy="305197"/>
          </a:xfrm>
          <a:prstGeom prst="rect">
            <a:avLst/>
          </a:prstGeom>
          <a:noFill/>
          <a:ln>
            <a:noFill/>
          </a:ln>
        </p:spPr>
        <p:txBody>
          <a:bodyPr anchorCtr="0" anchor="t" bIns="45700" lIns="0" rIns="91425" wrap="square" tIns="45700">
            <a:noAutofit/>
          </a:bodyPr>
          <a:lstStyle/>
          <a:p>
            <a:pPr indent="0" lvl="0" marL="0" marR="0" rtl="0" algn="l">
              <a:spcBef>
                <a:spcPts val="0"/>
              </a:spcBef>
              <a:spcAft>
                <a:spcPts val="0"/>
              </a:spcAft>
              <a:buSzPct val="25000"/>
              <a:buNone/>
            </a:pPr>
            <a:r>
              <a:rPr b="1" lang="de-DE" sz="1400">
                <a:solidFill>
                  <a:srgbClr val="3F3F3F"/>
                </a:solidFill>
                <a:latin typeface="Arial"/>
                <a:ea typeface="Arial"/>
                <a:cs typeface="Arial"/>
                <a:sym typeface="Arial"/>
              </a:rPr>
              <a:t>Biographie:</a:t>
            </a:r>
          </a:p>
        </p:txBody>
      </p:sp>
      <p:sp>
        <p:nvSpPr>
          <p:cNvPr id="54" name="Shape 54"/>
          <p:cNvSpPr txBox="1"/>
          <p:nvPr/>
        </p:nvSpPr>
        <p:spPr>
          <a:xfrm>
            <a:off x="8648136" y="1247544"/>
            <a:ext cx="3342096" cy="307777"/>
          </a:xfrm>
          <a:prstGeom prst="rect">
            <a:avLst/>
          </a:prstGeom>
          <a:noFill/>
          <a:ln>
            <a:noFill/>
          </a:ln>
        </p:spPr>
        <p:txBody>
          <a:bodyPr anchorCtr="0" anchor="t" bIns="45700" lIns="0" rIns="91425" wrap="square" tIns="45700">
            <a:noAutofit/>
          </a:bodyPr>
          <a:lstStyle/>
          <a:p>
            <a:pPr indent="0" lvl="0" marL="0" marR="0" rtl="0" algn="l">
              <a:spcBef>
                <a:spcPts val="0"/>
              </a:spcBef>
              <a:spcAft>
                <a:spcPts val="0"/>
              </a:spcAft>
              <a:buSzPct val="25000"/>
              <a:buNone/>
            </a:pPr>
            <a:r>
              <a:rPr b="1" lang="de-DE" sz="1400" u="none">
                <a:solidFill>
                  <a:srgbClr val="3F3F3F"/>
                </a:solidFill>
                <a:latin typeface="Arial"/>
                <a:ea typeface="Arial"/>
                <a:cs typeface="Arial"/>
                <a:sym typeface="Arial"/>
              </a:rPr>
              <a:t>Arbeitsumgebung:</a:t>
            </a:r>
          </a:p>
        </p:txBody>
      </p:sp>
      <p:sp>
        <p:nvSpPr>
          <p:cNvPr id="55" name="Shape 55"/>
          <p:cNvSpPr txBox="1"/>
          <p:nvPr/>
        </p:nvSpPr>
        <p:spPr>
          <a:xfrm>
            <a:off x="8648136" y="2687629"/>
            <a:ext cx="3342096" cy="307777"/>
          </a:xfrm>
          <a:prstGeom prst="rect">
            <a:avLst/>
          </a:prstGeom>
          <a:noFill/>
          <a:ln>
            <a:noFill/>
          </a:ln>
        </p:spPr>
        <p:txBody>
          <a:bodyPr anchorCtr="0" anchor="t" bIns="45700" lIns="0" rIns="91425" wrap="square" tIns="45700">
            <a:noAutofit/>
          </a:bodyPr>
          <a:lstStyle/>
          <a:p>
            <a:pPr indent="0" lvl="0" marL="0" marR="0" rtl="0" algn="l">
              <a:spcBef>
                <a:spcPts val="0"/>
              </a:spcBef>
              <a:spcAft>
                <a:spcPts val="0"/>
              </a:spcAft>
              <a:buSzPct val="25000"/>
              <a:buNone/>
            </a:pPr>
            <a:r>
              <a:rPr b="1" lang="de-DE" sz="1400" u="none">
                <a:solidFill>
                  <a:srgbClr val="3F3F3F"/>
                </a:solidFill>
                <a:latin typeface="Arial"/>
                <a:ea typeface="Arial"/>
                <a:cs typeface="Arial"/>
                <a:sym typeface="Arial"/>
              </a:rPr>
              <a:t>Herausforderungen:</a:t>
            </a:r>
          </a:p>
        </p:txBody>
      </p:sp>
      <p:sp>
        <p:nvSpPr>
          <p:cNvPr id="56" name="Shape 56"/>
          <p:cNvSpPr txBox="1"/>
          <p:nvPr/>
        </p:nvSpPr>
        <p:spPr>
          <a:xfrm>
            <a:off x="8637223" y="4656438"/>
            <a:ext cx="3351587" cy="307777"/>
          </a:xfrm>
          <a:prstGeom prst="rect">
            <a:avLst/>
          </a:prstGeom>
          <a:noFill/>
          <a:ln>
            <a:noFill/>
          </a:ln>
        </p:spPr>
        <p:txBody>
          <a:bodyPr anchorCtr="0" anchor="t" bIns="45700" lIns="0" rIns="91425" wrap="square" tIns="45700">
            <a:noAutofit/>
          </a:bodyPr>
          <a:lstStyle/>
          <a:p>
            <a:pPr indent="0" lvl="0" marL="0" marR="0" rtl="0" algn="l">
              <a:spcBef>
                <a:spcPts val="0"/>
              </a:spcBef>
              <a:spcAft>
                <a:spcPts val="0"/>
              </a:spcAft>
              <a:buSzPct val="25000"/>
              <a:buNone/>
            </a:pPr>
            <a:r>
              <a:rPr b="1" lang="de-DE" sz="1400" u="none">
                <a:solidFill>
                  <a:srgbClr val="3F3F3F"/>
                </a:solidFill>
                <a:latin typeface="Arial"/>
                <a:ea typeface="Arial"/>
                <a:cs typeface="Arial"/>
                <a:sym typeface="Arial"/>
              </a:rPr>
              <a:t>Technologien:</a:t>
            </a:r>
          </a:p>
        </p:txBody>
      </p:sp>
      <p:sp>
        <p:nvSpPr>
          <p:cNvPr id="57" name="Shape 57"/>
          <p:cNvSpPr/>
          <p:nvPr/>
        </p:nvSpPr>
        <p:spPr>
          <a:xfrm>
            <a:off x="204644" y="5773699"/>
            <a:ext cx="2215300" cy="923773"/>
          </a:xfrm>
          <a:prstGeom prst="rect">
            <a:avLst/>
          </a:prstGeom>
          <a:solidFill>
            <a:schemeClr val="dk2"/>
          </a:solidFill>
          <a:ln>
            <a:noFill/>
          </a:ln>
        </p:spPr>
        <p:txBody>
          <a:bodyPr anchorCtr="0" anchor="ctr" bIns="45700" lIns="91425"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58" name="Shape 58"/>
          <p:cNvSpPr/>
          <p:nvPr/>
        </p:nvSpPr>
        <p:spPr>
          <a:xfrm>
            <a:off x="8637225" y="1561841"/>
            <a:ext cx="3363432" cy="1087280"/>
          </a:xfrm>
          <a:prstGeom prst="rect">
            <a:avLst/>
          </a:prstGeom>
          <a:solidFill>
            <a:srgbClr val="F2F2F2"/>
          </a:solidFill>
          <a:ln>
            <a:noFill/>
          </a:ln>
        </p:spPr>
        <p:txBody>
          <a:bodyPr anchorCtr="0" anchor="t" bIns="90000" lIns="91425" rIns="90000" wrap="square" tIns="90000">
            <a:noAutofit/>
          </a:bodyPr>
          <a:lstStyle/>
          <a:p>
            <a:pPr indent="0" lvl="0" marL="0" marR="0" rtl="0" algn="l">
              <a:spcBef>
                <a:spcPts val="0"/>
              </a:spcBef>
              <a:spcAft>
                <a:spcPts val="0"/>
              </a:spcAft>
              <a:buSzPct val="25000"/>
              <a:buNone/>
            </a:pPr>
            <a:r>
              <a:rPr lang="de-DE" sz="1200">
                <a:solidFill>
                  <a:srgbClr val="3F3F3F"/>
                </a:solidFill>
              </a:rPr>
              <a:t>Karl-Heinz ist Rentner und macht noch vieles selbst Zuhause, er kümmert sich um den Garten und renoviert das Haus. Neben diesen Tätigkeiten hat er viel Freizeit und wünscht sich Beschäftigung.</a:t>
            </a:r>
          </a:p>
        </p:txBody>
      </p:sp>
      <p:sp>
        <p:nvSpPr>
          <p:cNvPr id="59" name="Shape 59"/>
          <p:cNvSpPr/>
          <p:nvPr/>
        </p:nvSpPr>
        <p:spPr>
          <a:xfrm>
            <a:off x="8618465" y="3027671"/>
            <a:ext cx="3363432" cy="1564375"/>
          </a:xfrm>
          <a:prstGeom prst="rect">
            <a:avLst/>
          </a:prstGeom>
          <a:solidFill>
            <a:srgbClr val="F2F2F2"/>
          </a:solidFill>
          <a:ln>
            <a:noFill/>
          </a:ln>
        </p:spPr>
        <p:txBody>
          <a:bodyPr anchorCtr="0" anchor="t" bIns="90000" lIns="91425" rIns="90000" wrap="square" tIns="90000">
            <a:noAutofit/>
          </a:bodyPr>
          <a:lstStyle/>
          <a:p>
            <a:pPr indent="-171450" lvl="0" marL="171450" marR="0" rtl="0" algn="l">
              <a:spcBef>
                <a:spcPts val="0"/>
              </a:spcBef>
              <a:spcAft>
                <a:spcPts val="0"/>
              </a:spcAft>
              <a:buClr>
                <a:srgbClr val="3F3F3F"/>
              </a:buClr>
              <a:buSzPct val="100000"/>
              <a:buFont typeface="Noto Sans Symbols"/>
              <a:buChar char="▪"/>
            </a:pPr>
            <a:r>
              <a:rPr lang="de-DE" sz="1200">
                <a:solidFill>
                  <a:srgbClr val="3F3F3F"/>
                </a:solidFill>
                <a:latin typeface="Arial"/>
                <a:ea typeface="Arial"/>
                <a:cs typeface="Arial"/>
                <a:sym typeface="Arial"/>
              </a:rPr>
              <a:t>Kommendes alter</a:t>
            </a:r>
          </a:p>
          <a:p>
            <a:pPr indent="-171450" lvl="0" marL="171450" marR="0" rtl="0" algn="l">
              <a:spcBef>
                <a:spcPts val="0"/>
              </a:spcBef>
              <a:spcAft>
                <a:spcPts val="0"/>
              </a:spcAft>
              <a:buClr>
                <a:srgbClr val="3F3F3F"/>
              </a:buClr>
              <a:buSzPct val="100000"/>
              <a:buFont typeface="Noto Sans Symbols"/>
              <a:buChar char="▪"/>
            </a:pPr>
            <a:r>
              <a:rPr lang="de-DE" sz="1200">
                <a:solidFill>
                  <a:srgbClr val="3F3F3F"/>
                </a:solidFill>
              </a:rPr>
              <a:t>Enges Weltbild</a:t>
            </a:r>
          </a:p>
          <a:p>
            <a:pPr indent="-171450" lvl="0" marL="171450" marR="0" rtl="0" algn="l">
              <a:spcBef>
                <a:spcPts val="200"/>
              </a:spcBef>
              <a:spcAft>
                <a:spcPts val="0"/>
              </a:spcAft>
              <a:buClr>
                <a:srgbClr val="3F3F3F"/>
              </a:buClr>
              <a:buSzPct val="100000"/>
              <a:buFont typeface="Noto Sans Symbols"/>
              <a:buChar char="▪"/>
            </a:pPr>
            <a:r>
              <a:rPr lang="de-DE" sz="1200">
                <a:solidFill>
                  <a:srgbClr val="3F3F3F"/>
                </a:solidFill>
                <a:latin typeface="Arial"/>
                <a:ea typeface="Arial"/>
                <a:cs typeface="Arial"/>
                <a:sym typeface="Arial"/>
              </a:rPr>
              <a:t>Schlechte Körperliche verfassung</a:t>
            </a:r>
          </a:p>
          <a:p>
            <a:pPr indent="-171450" lvl="0" marL="171450" marR="0" rtl="0" algn="l">
              <a:spcBef>
                <a:spcPts val="200"/>
              </a:spcBef>
              <a:spcAft>
                <a:spcPts val="0"/>
              </a:spcAft>
              <a:buClr>
                <a:schemeClr val="dk1"/>
              </a:buClr>
              <a:buFont typeface="Noto Sans Symbols"/>
              <a:buNone/>
            </a:pPr>
            <a:r>
              <a:t/>
            </a:r>
            <a:endParaRPr sz="1200">
              <a:solidFill>
                <a:srgbClr val="3F3F3F"/>
              </a:solidFill>
              <a:latin typeface="Arial"/>
              <a:ea typeface="Arial"/>
              <a:cs typeface="Arial"/>
              <a:sym typeface="Arial"/>
            </a:endParaRPr>
          </a:p>
        </p:txBody>
      </p:sp>
      <p:sp>
        <p:nvSpPr>
          <p:cNvPr id="60" name="Shape 60"/>
          <p:cNvSpPr/>
          <p:nvPr/>
        </p:nvSpPr>
        <p:spPr>
          <a:xfrm>
            <a:off x="5579469" y="4953448"/>
            <a:ext cx="2703937" cy="1255793"/>
          </a:xfrm>
          <a:prstGeom prst="rect">
            <a:avLst/>
          </a:prstGeom>
          <a:solidFill>
            <a:srgbClr val="F2F2F2"/>
          </a:solidFill>
          <a:ln>
            <a:noFill/>
          </a:ln>
        </p:spPr>
        <p:txBody>
          <a:bodyPr anchorCtr="0" anchor="t" bIns="90000" lIns="91425" rIns="90000" wrap="square" tIns="90000">
            <a:noAutofit/>
          </a:bodyPr>
          <a:lstStyle/>
          <a:p>
            <a:pPr indent="-171450" lvl="0" marL="171450" marR="0" rtl="0" algn="l">
              <a:spcBef>
                <a:spcPts val="0"/>
              </a:spcBef>
              <a:spcAft>
                <a:spcPts val="0"/>
              </a:spcAft>
              <a:buClr>
                <a:srgbClr val="3F3F3F"/>
              </a:buClr>
              <a:buSzPct val="100000"/>
              <a:buFont typeface="Noto Sans Symbols"/>
              <a:buChar char="▪"/>
            </a:pPr>
            <a:r>
              <a:rPr lang="de-DE" sz="1200">
                <a:solidFill>
                  <a:srgbClr val="3F3F3F"/>
                </a:solidFill>
                <a:latin typeface="Arial"/>
                <a:ea typeface="Arial"/>
                <a:cs typeface="Arial"/>
                <a:sym typeface="Arial"/>
              </a:rPr>
              <a:t>Ruhe und Ordnung</a:t>
            </a:r>
          </a:p>
          <a:p>
            <a:pPr indent="-171450" lvl="0" marL="171450" marR="0" rtl="0" algn="l">
              <a:spcBef>
                <a:spcPts val="200"/>
              </a:spcBef>
              <a:spcAft>
                <a:spcPts val="0"/>
              </a:spcAft>
              <a:buClr>
                <a:srgbClr val="3F3F3F"/>
              </a:buClr>
              <a:buSzPct val="100000"/>
              <a:buFont typeface="Noto Sans Symbols"/>
              <a:buChar char="▪"/>
            </a:pPr>
            <a:r>
              <a:rPr lang="de-DE" sz="1200">
                <a:solidFill>
                  <a:srgbClr val="3F3F3F"/>
                </a:solidFill>
                <a:latin typeface="Arial"/>
                <a:ea typeface="Arial"/>
                <a:cs typeface="Arial"/>
                <a:sym typeface="Arial"/>
              </a:rPr>
              <a:t>Den Garten pflegen</a:t>
            </a:r>
          </a:p>
          <a:p>
            <a:pPr indent="-171450" lvl="0" marL="171450" marR="0" rtl="0" algn="l">
              <a:spcBef>
                <a:spcPts val="200"/>
              </a:spcBef>
              <a:spcAft>
                <a:spcPts val="0"/>
              </a:spcAft>
              <a:buClr>
                <a:srgbClr val="3F3F3F"/>
              </a:buClr>
              <a:buSzPct val="100000"/>
              <a:buFont typeface="Noto Sans Symbols"/>
              <a:buChar char="▪"/>
            </a:pPr>
            <a:r>
              <a:rPr lang="de-DE" sz="1200">
                <a:solidFill>
                  <a:srgbClr val="3F3F3F"/>
                </a:solidFill>
              </a:rPr>
              <a:t>Eine Aufgabe haben</a:t>
            </a:r>
          </a:p>
          <a:p>
            <a:pPr indent="-171450" lvl="0" marL="171450" marR="0" rtl="0" algn="l">
              <a:spcBef>
                <a:spcPts val="200"/>
              </a:spcBef>
              <a:spcAft>
                <a:spcPts val="0"/>
              </a:spcAft>
              <a:buClr>
                <a:schemeClr val="dk1"/>
              </a:buClr>
              <a:buFont typeface="Noto Sans Symbols"/>
              <a:buNone/>
            </a:pPr>
            <a:r>
              <a:t/>
            </a:r>
            <a:endParaRPr sz="1200">
              <a:solidFill>
                <a:srgbClr val="3F3F3F"/>
              </a:solidFill>
              <a:latin typeface="Arial"/>
              <a:ea typeface="Arial"/>
              <a:cs typeface="Arial"/>
              <a:sym typeface="Arial"/>
            </a:endParaRPr>
          </a:p>
        </p:txBody>
      </p:sp>
      <p:pic>
        <p:nvPicPr>
          <p:cNvPr descr="Logo_ausgetauscht" id="61" name="Shape 61"/>
          <p:cNvPicPr preferRelativeResize="0"/>
          <p:nvPr/>
        </p:nvPicPr>
        <p:blipFill rotWithShape="1">
          <a:blip r:embed="rId3">
            <a:alphaModFix/>
          </a:blip>
          <a:srcRect b="0" l="0" r="0" t="0"/>
          <a:stretch/>
        </p:blipFill>
        <p:spPr>
          <a:xfrm>
            <a:off x="10571173" y="6309320"/>
            <a:ext cx="1399704" cy="387398"/>
          </a:xfrm>
          <a:prstGeom prst="rect">
            <a:avLst/>
          </a:prstGeom>
          <a:noFill/>
          <a:ln>
            <a:noFill/>
          </a:ln>
        </p:spPr>
      </p:pic>
      <p:sp>
        <p:nvSpPr>
          <p:cNvPr id="62" name="Shape 62"/>
          <p:cNvSpPr/>
          <p:nvPr/>
        </p:nvSpPr>
        <p:spPr>
          <a:xfrm>
            <a:off x="10218991" y="0"/>
            <a:ext cx="1781666" cy="1032932"/>
          </a:xfrm>
          <a:prstGeom prst="rect">
            <a:avLst/>
          </a:prstGeom>
          <a:solidFill>
            <a:schemeClr val="dk2"/>
          </a:solidFill>
          <a:ln>
            <a:noFill/>
          </a:ln>
        </p:spPr>
        <p:txBody>
          <a:bodyPr anchorCtr="0" anchor="b" bIns="45700" lIns="91425" rIns="91425" wrap="square" tIns="45700">
            <a:noAutofit/>
          </a:bodyPr>
          <a:lstStyle/>
          <a:p>
            <a:pPr indent="0" lvl="0" marL="0" marR="0" rtl="0" algn="l">
              <a:spcBef>
                <a:spcPts val="0"/>
              </a:spcBef>
              <a:spcAft>
                <a:spcPts val="0"/>
              </a:spcAft>
              <a:buSzPct val="25000"/>
              <a:buNone/>
            </a:pPr>
            <a:r>
              <a:rPr lang="de-DE" sz="1600">
                <a:solidFill>
                  <a:schemeClr val="lt1"/>
                </a:solidFill>
                <a:latin typeface="Arial"/>
                <a:ea typeface="Arial"/>
                <a:cs typeface="Arial"/>
                <a:sym typeface="Arial"/>
              </a:rPr>
              <a:t>Repräsentiert    20% der Nutzer</a:t>
            </a:r>
          </a:p>
        </p:txBody>
      </p:sp>
      <p:cxnSp>
        <p:nvCxnSpPr>
          <p:cNvPr id="63" name="Shape 63"/>
          <p:cNvCxnSpPr/>
          <p:nvPr/>
        </p:nvCxnSpPr>
        <p:spPr>
          <a:xfrm>
            <a:off x="0" y="1196752"/>
            <a:ext cx="12192000" cy="0"/>
          </a:xfrm>
          <a:prstGeom prst="straightConnector1">
            <a:avLst/>
          </a:prstGeom>
          <a:noFill/>
          <a:ln cap="flat" cmpd="sng" w="76200">
            <a:solidFill>
              <a:schemeClr val="dk2"/>
            </a:solidFill>
            <a:prstDash val="solid"/>
            <a:round/>
            <a:headEnd len="med" w="med" type="none"/>
            <a:tailEnd len="med" w="med" type="none"/>
          </a:ln>
        </p:spPr>
      </p:cxnSp>
      <p:cxnSp>
        <p:nvCxnSpPr>
          <p:cNvPr id="64" name="Shape 64"/>
          <p:cNvCxnSpPr/>
          <p:nvPr/>
        </p:nvCxnSpPr>
        <p:spPr>
          <a:xfrm>
            <a:off x="0" y="6826255"/>
            <a:ext cx="12192000" cy="0"/>
          </a:xfrm>
          <a:prstGeom prst="straightConnector1">
            <a:avLst/>
          </a:prstGeom>
          <a:noFill/>
          <a:ln cap="flat" cmpd="sng" w="76200">
            <a:solidFill>
              <a:schemeClr val="dk2"/>
            </a:solidFill>
            <a:prstDash val="solid"/>
            <a:round/>
            <a:headEnd len="med" w="med" type="none"/>
            <a:tailEnd len="med" w="med" type="none"/>
          </a:ln>
        </p:spPr>
      </p:cxnSp>
      <p:sp>
        <p:nvSpPr>
          <p:cNvPr id="65" name="Shape 65"/>
          <p:cNvSpPr txBox="1"/>
          <p:nvPr/>
        </p:nvSpPr>
        <p:spPr>
          <a:xfrm>
            <a:off x="204644" y="1247544"/>
            <a:ext cx="2212900" cy="316785"/>
          </a:xfrm>
          <a:prstGeom prst="rect">
            <a:avLst/>
          </a:prstGeom>
          <a:noFill/>
          <a:ln>
            <a:noFill/>
          </a:ln>
        </p:spPr>
        <p:txBody>
          <a:bodyPr anchorCtr="0" anchor="t" bIns="45700" lIns="0" rIns="91425" wrap="square" tIns="45700">
            <a:noAutofit/>
          </a:bodyPr>
          <a:lstStyle/>
          <a:p>
            <a:pPr indent="0" lvl="0" marL="0" marR="0" rtl="0" algn="l">
              <a:spcBef>
                <a:spcPts val="0"/>
              </a:spcBef>
              <a:spcAft>
                <a:spcPts val="0"/>
              </a:spcAft>
              <a:buSzPct val="25000"/>
              <a:buNone/>
            </a:pPr>
            <a:r>
              <a:rPr b="1" lang="de-DE" sz="1400">
                <a:solidFill>
                  <a:srgbClr val="3F3F3F"/>
                </a:solidFill>
                <a:latin typeface="Arial"/>
                <a:ea typeface="Arial"/>
                <a:cs typeface="Arial"/>
                <a:sym typeface="Arial"/>
              </a:rPr>
              <a:t>Alter:</a:t>
            </a:r>
            <a:r>
              <a:rPr lang="de-DE" sz="1100">
                <a:solidFill>
                  <a:srgbClr val="3F3F3F"/>
                </a:solidFill>
                <a:latin typeface="Arial"/>
                <a:ea typeface="Arial"/>
                <a:cs typeface="Arial"/>
                <a:sym typeface="Arial"/>
              </a:rPr>
              <a:t> </a:t>
            </a:r>
            <a:r>
              <a:rPr b="1" lang="de-DE">
                <a:solidFill>
                  <a:srgbClr val="3F3F3F"/>
                </a:solidFill>
              </a:rPr>
              <a:t>78</a:t>
            </a:r>
          </a:p>
        </p:txBody>
      </p:sp>
      <p:sp>
        <p:nvSpPr>
          <p:cNvPr id="66" name="Shape 66"/>
          <p:cNvSpPr txBox="1"/>
          <p:nvPr/>
        </p:nvSpPr>
        <p:spPr>
          <a:xfrm>
            <a:off x="204645" y="1561851"/>
            <a:ext cx="2212900" cy="307777"/>
          </a:xfrm>
          <a:prstGeom prst="rect">
            <a:avLst/>
          </a:prstGeom>
          <a:noFill/>
          <a:ln>
            <a:noFill/>
          </a:ln>
        </p:spPr>
        <p:txBody>
          <a:bodyPr anchorCtr="0" anchor="t" bIns="45700" lIns="0" rIns="91425" wrap="square" tIns="45700">
            <a:noAutofit/>
          </a:bodyPr>
          <a:lstStyle/>
          <a:p>
            <a:pPr indent="0" lvl="0" marL="0" marR="0" rtl="0" algn="l">
              <a:spcBef>
                <a:spcPts val="0"/>
              </a:spcBef>
              <a:spcAft>
                <a:spcPts val="0"/>
              </a:spcAft>
              <a:buSzPct val="25000"/>
              <a:buNone/>
            </a:pPr>
            <a:r>
              <a:rPr b="1" lang="de-DE" sz="1400">
                <a:solidFill>
                  <a:srgbClr val="3F3F3F"/>
                </a:solidFill>
                <a:latin typeface="Arial"/>
                <a:ea typeface="Arial"/>
                <a:cs typeface="Arial"/>
                <a:sym typeface="Arial"/>
              </a:rPr>
              <a:t>Beruf: Rentner</a:t>
            </a:r>
          </a:p>
        </p:txBody>
      </p:sp>
      <p:sp>
        <p:nvSpPr>
          <p:cNvPr id="67" name="Shape 67"/>
          <p:cNvSpPr txBox="1"/>
          <p:nvPr/>
        </p:nvSpPr>
        <p:spPr>
          <a:xfrm>
            <a:off x="204645" y="1883212"/>
            <a:ext cx="2212900" cy="316785"/>
          </a:xfrm>
          <a:prstGeom prst="rect">
            <a:avLst/>
          </a:prstGeom>
          <a:noFill/>
          <a:ln>
            <a:noFill/>
          </a:ln>
        </p:spPr>
        <p:txBody>
          <a:bodyPr anchorCtr="0" anchor="t" bIns="45700" lIns="0" rIns="91425" wrap="square" tIns="45700">
            <a:noAutofit/>
          </a:bodyPr>
          <a:lstStyle/>
          <a:p>
            <a:pPr indent="0" lvl="0" marL="0" marR="0" rtl="0" algn="l">
              <a:spcBef>
                <a:spcPts val="0"/>
              </a:spcBef>
              <a:spcAft>
                <a:spcPts val="0"/>
              </a:spcAft>
              <a:buSzPct val="25000"/>
              <a:buNone/>
            </a:pPr>
            <a:r>
              <a:rPr b="1" lang="de-DE" sz="1400">
                <a:solidFill>
                  <a:srgbClr val="3F3F3F"/>
                </a:solidFill>
                <a:latin typeface="Arial"/>
                <a:ea typeface="Arial"/>
                <a:cs typeface="Arial"/>
                <a:sym typeface="Arial"/>
              </a:rPr>
              <a:t>Status: Verheiratet</a:t>
            </a:r>
          </a:p>
        </p:txBody>
      </p:sp>
      <p:sp>
        <p:nvSpPr>
          <p:cNvPr id="68" name="Shape 68"/>
          <p:cNvSpPr txBox="1"/>
          <p:nvPr/>
        </p:nvSpPr>
        <p:spPr>
          <a:xfrm>
            <a:off x="204645" y="2191627"/>
            <a:ext cx="2212900" cy="307777"/>
          </a:xfrm>
          <a:prstGeom prst="rect">
            <a:avLst/>
          </a:prstGeom>
          <a:noFill/>
          <a:ln>
            <a:noFill/>
          </a:ln>
        </p:spPr>
        <p:txBody>
          <a:bodyPr anchorCtr="0" anchor="t" bIns="45700" lIns="0" rIns="91425" wrap="square" tIns="45700">
            <a:noAutofit/>
          </a:bodyPr>
          <a:lstStyle/>
          <a:p>
            <a:pPr indent="0" lvl="0" marL="0" marR="0" rtl="0" algn="l">
              <a:spcBef>
                <a:spcPts val="0"/>
              </a:spcBef>
              <a:spcAft>
                <a:spcPts val="0"/>
              </a:spcAft>
              <a:buSzPct val="25000"/>
              <a:buNone/>
            </a:pPr>
            <a:r>
              <a:rPr b="1" lang="de-DE" sz="1400">
                <a:solidFill>
                  <a:srgbClr val="3F3F3F"/>
                </a:solidFill>
                <a:latin typeface="Arial"/>
                <a:ea typeface="Arial"/>
                <a:cs typeface="Arial"/>
                <a:sym typeface="Arial"/>
              </a:rPr>
              <a:t>Wohnort: Hintertupfingen</a:t>
            </a:r>
          </a:p>
        </p:txBody>
      </p:sp>
      <p:grpSp>
        <p:nvGrpSpPr>
          <p:cNvPr id="69" name="Shape 69"/>
          <p:cNvGrpSpPr/>
          <p:nvPr/>
        </p:nvGrpSpPr>
        <p:grpSpPr>
          <a:xfrm>
            <a:off x="2771363" y="4957274"/>
            <a:ext cx="2654536" cy="247838"/>
            <a:chOff x="2771363" y="4957274"/>
            <a:chExt cx="2654536" cy="247838"/>
          </a:xfrm>
        </p:grpSpPr>
        <p:sp>
          <p:nvSpPr>
            <p:cNvPr id="70" name="Shape 70"/>
            <p:cNvSpPr/>
            <p:nvPr/>
          </p:nvSpPr>
          <p:spPr>
            <a:xfrm>
              <a:off x="2771363" y="4957274"/>
              <a:ext cx="2654536" cy="247838"/>
            </a:xfrm>
            <a:prstGeom prst="rect">
              <a:avLst/>
            </a:prstGeom>
            <a:solidFill>
              <a:srgbClr val="BFBFBF"/>
            </a:solidFill>
            <a:ln>
              <a:noFill/>
            </a:ln>
          </p:spPr>
          <p:txBody>
            <a:bodyPr anchorCtr="0" anchor="ctr" bIns="45700" lIns="91425" rIns="91425" wrap="square" tIns="45700">
              <a:noAutofit/>
            </a:bodyPr>
            <a:lstStyle/>
            <a:p>
              <a:pPr indent="0" lvl="0" marL="0" marR="0" rtl="0" algn="l">
                <a:spcBef>
                  <a:spcPts val="0"/>
                </a:spcBef>
                <a:spcAft>
                  <a:spcPts val="0"/>
                </a:spcAft>
                <a:buSzPct val="25000"/>
                <a:buNone/>
              </a:pPr>
              <a:r>
                <a:rPr lang="de-DE" sz="1000">
                  <a:solidFill>
                    <a:schemeClr val="dk1"/>
                  </a:solidFill>
                  <a:latin typeface="Arial"/>
                  <a:ea typeface="Arial"/>
                  <a:cs typeface="Arial"/>
                  <a:sym typeface="Arial"/>
                </a:rPr>
                <a:t>introvertiert</a:t>
              </a:r>
            </a:p>
          </p:txBody>
        </p:sp>
        <p:sp>
          <p:nvSpPr>
            <p:cNvPr id="71" name="Shape 71"/>
            <p:cNvSpPr txBox="1"/>
            <p:nvPr/>
          </p:nvSpPr>
          <p:spPr>
            <a:xfrm>
              <a:off x="4501530" y="4964215"/>
              <a:ext cx="924369" cy="240838"/>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SzPct val="25000"/>
                <a:buNone/>
              </a:pPr>
              <a:r>
                <a:rPr lang="de-DE" sz="1000">
                  <a:solidFill>
                    <a:schemeClr val="dk1"/>
                  </a:solidFill>
                  <a:latin typeface="Arial"/>
                  <a:ea typeface="Arial"/>
                  <a:cs typeface="Arial"/>
                  <a:sym typeface="Arial"/>
                </a:rPr>
                <a:t>extrovertiert</a:t>
              </a:r>
            </a:p>
          </p:txBody>
        </p:sp>
      </p:grpSp>
      <p:grpSp>
        <p:nvGrpSpPr>
          <p:cNvPr id="72" name="Shape 72"/>
          <p:cNvGrpSpPr/>
          <p:nvPr/>
        </p:nvGrpSpPr>
        <p:grpSpPr>
          <a:xfrm>
            <a:off x="2771363" y="5291904"/>
            <a:ext cx="2654536" cy="247898"/>
            <a:chOff x="2771363" y="5291904"/>
            <a:chExt cx="2654536" cy="247898"/>
          </a:xfrm>
        </p:grpSpPr>
        <p:sp>
          <p:nvSpPr>
            <p:cNvPr id="73" name="Shape 73"/>
            <p:cNvSpPr/>
            <p:nvPr/>
          </p:nvSpPr>
          <p:spPr>
            <a:xfrm>
              <a:off x="2771363" y="5291964"/>
              <a:ext cx="2654536" cy="247838"/>
            </a:xfrm>
            <a:prstGeom prst="rect">
              <a:avLst/>
            </a:prstGeom>
            <a:solidFill>
              <a:srgbClr val="BFBFBF"/>
            </a:solidFill>
            <a:ln>
              <a:noFill/>
            </a:ln>
          </p:spPr>
          <p:txBody>
            <a:bodyPr anchorCtr="0" anchor="ctr" bIns="45700" lIns="91425" rIns="91425" wrap="square" tIns="45700">
              <a:noAutofit/>
            </a:bodyPr>
            <a:lstStyle/>
            <a:p>
              <a:pPr indent="0" lvl="0" marL="0" marR="0" rtl="0" algn="l">
                <a:spcBef>
                  <a:spcPts val="0"/>
                </a:spcBef>
                <a:spcAft>
                  <a:spcPts val="0"/>
                </a:spcAft>
                <a:buSzPct val="25000"/>
                <a:buNone/>
              </a:pPr>
              <a:r>
                <a:rPr lang="de-DE" sz="1000">
                  <a:solidFill>
                    <a:schemeClr val="dk1"/>
                  </a:solidFill>
                  <a:latin typeface="Arial"/>
                  <a:ea typeface="Arial"/>
                  <a:cs typeface="Arial"/>
                  <a:sym typeface="Arial"/>
                </a:rPr>
                <a:t>berechnend</a:t>
              </a:r>
            </a:p>
          </p:txBody>
        </p:sp>
        <p:sp>
          <p:nvSpPr>
            <p:cNvPr id="74" name="Shape 74"/>
            <p:cNvSpPr txBox="1"/>
            <p:nvPr/>
          </p:nvSpPr>
          <p:spPr>
            <a:xfrm>
              <a:off x="4501530" y="5291904"/>
              <a:ext cx="924369" cy="233597"/>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SzPct val="25000"/>
                <a:buNone/>
              </a:pPr>
              <a:r>
                <a:rPr lang="de-DE" sz="1000">
                  <a:solidFill>
                    <a:schemeClr val="dk1"/>
                  </a:solidFill>
                  <a:latin typeface="Arial"/>
                  <a:ea typeface="Arial"/>
                  <a:cs typeface="Arial"/>
                  <a:sym typeface="Arial"/>
                </a:rPr>
                <a:t>intuitiv</a:t>
              </a:r>
            </a:p>
          </p:txBody>
        </p:sp>
      </p:grpSp>
      <p:grpSp>
        <p:nvGrpSpPr>
          <p:cNvPr id="75" name="Shape 75"/>
          <p:cNvGrpSpPr/>
          <p:nvPr/>
        </p:nvGrpSpPr>
        <p:grpSpPr>
          <a:xfrm>
            <a:off x="2771363" y="5626654"/>
            <a:ext cx="2654536" cy="247839"/>
            <a:chOff x="2771363" y="5626654"/>
            <a:chExt cx="2654536" cy="247839"/>
          </a:xfrm>
        </p:grpSpPr>
        <p:sp>
          <p:nvSpPr>
            <p:cNvPr id="76" name="Shape 76"/>
            <p:cNvSpPr/>
            <p:nvPr/>
          </p:nvSpPr>
          <p:spPr>
            <a:xfrm>
              <a:off x="2771363" y="5626654"/>
              <a:ext cx="2654536" cy="247838"/>
            </a:xfrm>
            <a:prstGeom prst="rect">
              <a:avLst/>
            </a:prstGeom>
            <a:solidFill>
              <a:srgbClr val="BFBFBF"/>
            </a:solidFill>
            <a:ln>
              <a:noFill/>
            </a:ln>
          </p:spPr>
          <p:txBody>
            <a:bodyPr anchorCtr="0" anchor="ctr" bIns="45700" lIns="91425" rIns="91425" wrap="square" tIns="45700">
              <a:noAutofit/>
            </a:bodyPr>
            <a:lstStyle/>
            <a:p>
              <a:pPr indent="0" lvl="0" marL="0" marR="0" rtl="0" algn="l">
                <a:spcBef>
                  <a:spcPts val="0"/>
                </a:spcBef>
                <a:spcAft>
                  <a:spcPts val="0"/>
                </a:spcAft>
                <a:buSzPct val="25000"/>
                <a:buNone/>
              </a:pPr>
              <a:r>
                <a:rPr lang="de-DE" sz="1000">
                  <a:solidFill>
                    <a:schemeClr val="dk1"/>
                  </a:solidFill>
                  <a:latin typeface="Arial"/>
                  <a:ea typeface="Arial"/>
                  <a:cs typeface="Arial"/>
                  <a:sym typeface="Arial"/>
                </a:rPr>
                <a:t>rational</a:t>
              </a:r>
            </a:p>
          </p:txBody>
        </p:sp>
        <p:sp>
          <p:nvSpPr>
            <p:cNvPr id="77" name="Shape 77"/>
            <p:cNvSpPr txBox="1"/>
            <p:nvPr/>
          </p:nvSpPr>
          <p:spPr>
            <a:xfrm>
              <a:off x="4501530" y="5626655"/>
              <a:ext cx="924369" cy="247838"/>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SzPct val="25000"/>
                <a:buNone/>
              </a:pPr>
              <a:r>
                <a:rPr lang="de-DE" sz="1000">
                  <a:solidFill>
                    <a:schemeClr val="dk1"/>
                  </a:solidFill>
                  <a:latin typeface="Arial"/>
                  <a:ea typeface="Arial"/>
                  <a:cs typeface="Arial"/>
                  <a:sym typeface="Arial"/>
                </a:rPr>
                <a:t>sensibel</a:t>
              </a:r>
            </a:p>
          </p:txBody>
        </p:sp>
      </p:grpSp>
      <p:grpSp>
        <p:nvGrpSpPr>
          <p:cNvPr id="78" name="Shape 78"/>
          <p:cNvGrpSpPr/>
          <p:nvPr/>
        </p:nvGrpSpPr>
        <p:grpSpPr>
          <a:xfrm>
            <a:off x="2771363" y="5961403"/>
            <a:ext cx="2654536" cy="247838"/>
            <a:chOff x="2771363" y="5961403"/>
            <a:chExt cx="2654536" cy="247838"/>
          </a:xfrm>
        </p:grpSpPr>
        <p:sp>
          <p:nvSpPr>
            <p:cNvPr id="79" name="Shape 79"/>
            <p:cNvSpPr/>
            <p:nvPr/>
          </p:nvSpPr>
          <p:spPr>
            <a:xfrm>
              <a:off x="2771363" y="5961403"/>
              <a:ext cx="2654536" cy="247838"/>
            </a:xfrm>
            <a:prstGeom prst="rect">
              <a:avLst/>
            </a:prstGeom>
            <a:solidFill>
              <a:srgbClr val="BFBFBF"/>
            </a:solidFill>
            <a:ln>
              <a:noFill/>
            </a:ln>
          </p:spPr>
          <p:txBody>
            <a:bodyPr anchorCtr="0" anchor="ctr" bIns="45700" lIns="91425" rIns="91425" wrap="square" tIns="45700">
              <a:noAutofit/>
            </a:bodyPr>
            <a:lstStyle/>
            <a:p>
              <a:pPr indent="0" lvl="0" marL="0" marR="0" rtl="0" algn="l">
                <a:spcBef>
                  <a:spcPts val="0"/>
                </a:spcBef>
                <a:spcAft>
                  <a:spcPts val="0"/>
                </a:spcAft>
                <a:buSzPct val="25000"/>
                <a:buNone/>
              </a:pPr>
              <a:r>
                <a:rPr lang="de-DE" sz="1000">
                  <a:solidFill>
                    <a:schemeClr val="dk1"/>
                  </a:solidFill>
                  <a:latin typeface="Arial"/>
                  <a:ea typeface="Arial"/>
                  <a:cs typeface="Arial"/>
                  <a:sym typeface="Arial"/>
                </a:rPr>
                <a:t>entscheidend</a:t>
              </a:r>
            </a:p>
          </p:txBody>
        </p:sp>
        <p:sp>
          <p:nvSpPr>
            <p:cNvPr id="80" name="Shape 80"/>
            <p:cNvSpPr txBox="1"/>
            <p:nvPr/>
          </p:nvSpPr>
          <p:spPr>
            <a:xfrm>
              <a:off x="4501530" y="5961403"/>
              <a:ext cx="924369" cy="247838"/>
            </a:xfrm>
            <a:prstGeom prst="rect">
              <a:avLst/>
            </a:prstGeom>
            <a:noFill/>
            <a:ln>
              <a:noFill/>
            </a:ln>
          </p:spPr>
          <p:txBody>
            <a:bodyPr anchorCtr="0" anchor="ctr" bIns="45700" lIns="91425" rIns="91425" wrap="square" tIns="45700">
              <a:noAutofit/>
            </a:bodyPr>
            <a:lstStyle/>
            <a:p>
              <a:pPr indent="0" lvl="0" marL="0" marR="0" rtl="0" algn="r">
                <a:spcBef>
                  <a:spcPts val="0"/>
                </a:spcBef>
                <a:spcAft>
                  <a:spcPts val="0"/>
                </a:spcAft>
                <a:buSzPct val="25000"/>
                <a:buNone/>
              </a:pPr>
              <a:r>
                <a:rPr lang="de-DE" sz="1000">
                  <a:solidFill>
                    <a:schemeClr val="dk1"/>
                  </a:solidFill>
                  <a:latin typeface="Arial"/>
                  <a:ea typeface="Arial"/>
                  <a:cs typeface="Arial"/>
                  <a:sym typeface="Arial"/>
                </a:rPr>
                <a:t>beobachtend</a:t>
              </a:r>
            </a:p>
          </p:txBody>
        </p:sp>
      </p:grpSp>
      <p:sp>
        <p:nvSpPr>
          <p:cNvPr id="81" name="Shape 81"/>
          <p:cNvSpPr/>
          <p:nvPr/>
        </p:nvSpPr>
        <p:spPr>
          <a:xfrm>
            <a:off x="8637223" y="5216989"/>
            <a:ext cx="3353009" cy="213782"/>
          </a:xfrm>
          <a:prstGeom prst="rect">
            <a:avLst/>
          </a:prstGeom>
          <a:solidFill>
            <a:srgbClr val="BFBFBF"/>
          </a:solidFill>
          <a:ln>
            <a:noFill/>
          </a:ln>
        </p:spPr>
        <p:txBody>
          <a:bodyPr anchorCtr="0" anchor="ctr" bIns="45700" lIns="91425" rIns="91425" wrap="square" tIns="45700">
            <a:no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82" name="Shape 82"/>
          <p:cNvSpPr/>
          <p:nvPr/>
        </p:nvSpPr>
        <p:spPr>
          <a:xfrm>
            <a:off x="8637223" y="5472914"/>
            <a:ext cx="3353009" cy="213782"/>
          </a:xfrm>
          <a:prstGeom prst="rect">
            <a:avLst/>
          </a:prstGeom>
          <a:solidFill>
            <a:srgbClr val="BFBFBF"/>
          </a:solidFill>
          <a:ln>
            <a:noFill/>
          </a:ln>
        </p:spPr>
        <p:txBody>
          <a:bodyPr anchorCtr="0" anchor="ctr" bIns="45700" lIns="91425" rIns="91425" wrap="square" tIns="45700">
            <a:no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83" name="Shape 83"/>
          <p:cNvSpPr/>
          <p:nvPr/>
        </p:nvSpPr>
        <p:spPr>
          <a:xfrm>
            <a:off x="8637223" y="5731203"/>
            <a:ext cx="3353009" cy="213782"/>
          </a:xfrm>
          <a:prstGeom prst="rect">
            <a:avLst/>
          </a:prstGeom>
          <a:solidFill>
            <a:srgbClr val="BFBFBF"/>
          </a:solidFill>
          <a:ln>
            <a:noFill/>
          </a:ln>
        </p:spPr>
        <p:txBody>
          <a:bodyPr anchorCtr="0" anchor="ctr" bIns="45700" lIns="91425" rIns="91425" wrap="square" tIns="45700">
            <a:no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84" name="Shape 84"/>
          <p:cNvSpPr/>
          <p:nvPr/>
        </p:nvSpPr>
        <p:spPr>
          <a:xfrm>
            <a:off x="8637223" y="5991310"/>
            <a:ext cx="3353009" cy="213782"/>
          </a:xfrm>
          <a:prstGeom prst="rect">
            <a:avLst/>
          </a:prstGeom>
          <a:solidFill>
            <a:srgbClr val="BFBFBF"/>
          </a:solidFill>
          <a:ln>
            <a:noFill/>
          </a:ln>
        </p:spPr>
        <p:txBody>
          <a:bodyPr anchorCtr="0" anchor="ctr" bIns="45700" lIns="91425" rIns="91425" wrap="square" tIns="45700">
            <a:noAutofit/>
          </a:bodyPr>
          <a:lstStyle/>
          <a:p>
            <a:pPr indent="0" lvl="0" marL="0" marR="0" rtl="0" algn="l">
              <a:spcBef>
                <a:spcPts val="0"/>
              </a:spcBef>
              <a:spcAft>
                <a:spcPts val="0"/>
              </a:spcAft>
              <a:buNone/>
            </a:pPr>
            <a:r>
              <a:t/>
            </a:r>
            <a:endParaRPr sz="1000">
              <a:solidFill>
                <a:schemeClr val="dk1"/>
              </a:solidFill>
              <a:latin typeface="Arial"/>
              <a:ea typeface="Arial"/>
              <a:cs typeface="Arial"/>
              <a:sym typeface="Arial"/>
            </a:endParaRPr>
          </a:p>
        </p:txBody>
      </p:sp>
      <p:sp>
        <p:nvSpPr>
          <p:cNvPr id="85" name="Shape 85"/>
          <p:cNvSpPr/>
          <p:nvPr/>
        </p:nvSpPr>
        <p:spPr>
          <a:xfrm>
            <a:off x="8637222" y="4957134"/>
            <a:ext cx="3351588" cy="212833"/>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SzPct val="25000"/>
              <a:buNone/>
            </a:pPr>
            <a:r>
              <a:rPr lang="de-DE" sz="1200">
                <a:solidFill>
                  <a:schemeClr val="lt1"/>
                </a:solidFill>
                <a:latin typeface="Arial"/>
                <a:ea typeface="Arial"/>
                <a:cs typeface="Arial"/>
                <a:sym typeface="Arial"/>
              </a:rPr>
              <a:t>IT &amp; Internet</a:t>
            </a:r>
          </a:p>
        </p:txBody>
      </p:sp>
      <p:sp>
        <p:nvSpPr>
          <p:cNvPr id="86" name="Shape 86"/>
          <p:cNvSpPr/>
          <p:nvPr/>
        </p:nvSpPr>
        <p:spPr>
          <a:xfrm>
            <a:off x="8637222" y="5212035"/>
            <a:ext cx="3351587" cy="212943"/>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SzPct val="25000"/>
              <a:buNone/>
            </a:pPr>
            <a:r>
              <a:rPr lang="de-DE" sz="1200">
                <a:solidFill>
                  <a:schemeClr val="lt1"/>
                </a:solidFill>
                <a:latin typeface="Arial"/>
                <a:ea typeface="Arial"/>
                <a:cs typeface="Arial"/>
                <a:sym typeface="Arial"/>
              </a:rPr>
              <a:t>Software</a:t>
            </a:r>
          </a:p>
        </p:txBody>
      </p:sp>
      <p:sp>
        <p:nvSpPr>
          <p:cNvPr id="87" name="Shape 87"/>
          <p:cNvSpPr/>
          <p:nvPr/>
        </p:nvSpPr>
        <p:spPr>
          <a:xfrm>
            <a:off x="8631980" y="5472400"/>
            <a:ext cx="3356829" cy="207552"/>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SzPct val="25000"/>
              <a:buNone/>
            </a:pPr>
            <a:r>
              <a:rPr lang="de-DE" sz="1200">
                <a:solidFill>
                  <a:schemeClr val="lt1"/>
                </a:solidFill>
                <a:latin typeface="Arial"/>
                <a:ea typeface="Arial"/>
                <a:cs typeface="Arial"/>
                <a:sym typeface="Arial"/>
              </a:rPr>
              <a:t>Mobile Endgeräte</a:t>
            </a:r>
          </a:p>
        </p:txBody>
      </p:sp>
      <p:sp>
        <p:nvSpPr>
          <p:cNvPr id="88" name="Shape 88"/>
          <p:cNvSpPr/>
          <p:nvPr/>
        </p:nvSpPr>
        <p:spPr>
          <a:xfrm>
            <a:off x="8631979" y="5736483"/>
            <a:ext cx="3356829" cy="205970"/>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SzPct val="25000"/>
              <a:buNone/>
            </a:pPr>
            <a:r>
              <a:rPr lang="de-DE" sz="1200">
                <a:solidFill>
                  <a:schemeClr val="lt1"/>
                </a:solidFill>
                <a:latin typeface="Arial"/>
                <a:ea typeface="Arial"/>
                <a:cs typeface="Arial"/>
                <a:sym typeface="Arial"/>
              </a:rPr>
              <a:t>Mobile Applikationen</a:t>
            </a:r>
          </a:p>
        </p:txBody>
      </p:sp>
      <p:sp>
        <p:nvSpPr>
          <p:cNvPr id="89" name="Shape 89"/>
          <p:cNvSpPr/>
          <p:nvPr/>
        </p:nvSpPr>
        <p:spPr>
          <a:xfrm>
            <a:off x="8631978" y="5992507"/>
            <a:ext cx="3356829" cy="211387"/>
          </a:xfrm>
          <a:prstGeom prst="rect">
            <a:avLst/>
          </a:prstGeom>
          <a:noFill/>
          <a:ln>
            <a:noFill/>
          </a:ln>
        </p:spPr>
        <p:txBody>
          <a:bodyPr anchorCtr="0" anchor="ctr" bIns="45700" lIns="91425" rIns="91425" wrap="square" tIns="45700">
            <a:noAutofit/>
          </a:bodyPr>
          <a:lstStyle/>
          <a:p>
            <a:pPr indent="0" lvl="0" marL="0" marR="0" rtl="0" algn="l">
              <a:spcBef>
                <a:spcPts val="0"/>
              </a:spcBef>
              <a:spcAft>
                <a:spcPts val="0"/>
              </a:spcAft>
              <a:buSzPct val="25000"/>
              <a:buNone/>
            </a:pPr>
            <a:r>
              <a:rPr lang="de-DE" sz="1200">
                <a:solidFill>
                  <a:schemeClr val="lt1"/>
                </a:solidFill>
                <a:latin typeface="Arial"/>
                <a:ea typeface="Arial"/>
                <a:cs typeface="Arial"/>
                <a:sym typeface="Arial"/>
              </a:rPr>
              <a:t>Social Networking</a:t>
            </a:r>
          </a:p>
        </p:txBody>
      </p:sp>
      <p:pic>
        <p:nvPicPr>
          <p:cNvPr id="90" name="Shape 90"/>
          <p:cNvPicPr preferRelativeResize="0"/>
          <p:nvPr/>
        </p:nvPicPr>
        <p:blipFill rotWithShape="1">
          <a:blip r:embed="rId4">
            <a:alphaModFix/>
          </a:blip>
          <a:srcRect b="0" l="0" r="0" t="0"/>
          <a:stretch/>
        </p:blipFill>
        <p:spPr>
          <a:xfrm>
            <a:off x="-118719" y="3192231"/>
            <a:ext cx="2852749" cy="2852749"/>
          </a:xfrm>
          <a:prstGeom prst="rect">
            <a:avLst/>
          </a:prstGeom>
          <a:noFill/>
          <a:ln>
            <a:noFill/>
          </a:ln>
        </p:spPr>
      </p:pic>
      <p:sp>
        <p:nvSpPr>
          <p:cNvPr id="91" name="Shape 91"/>
          <p:cNvSpPr/>
          <p:nvPr/>
        </p:nvSpPr>
        <p:spPr>
          <a:xfrm>
            <a:off x="9070776" y="4941168"/>
            <a:ext cx="288000" cy="288000"/>
          </a:xfrm>
          <a:prstGeom prst="ellipse">
            <a:avLst/>
          </a:prstGeom>
          <a:solidFill>
            <a:srgbClr val="A6E3F3">
              <a:alpha val="72940"/>
            </a:srgbClr>
          </a:solidFill>
          <a:ln cap="flat" cmpd="sng" w="9525">
            <a:solidFill>
              <a:srgbClr val="179C7D"/>
            </a:solidFill>
            <a:prstDash val="solid"/>
            <a:miter lim="800000"/>
            <a:headEnd len="med" w="med" type="none"/>
            <a:tailEnd len="med" w="med" type="none"/>
          </a:ln>
        </p:spPr>
        <p:txBody>
          <a:bodyPr anchorCtr="0" anchor="t" bIns="45700" lIns="91425" rIns="91425" wrap="square" tIns="45700">
            <a:noAutofit/>
          </a:bodyPr>
          <a:lstStyle/>
          <a:p>
            <a:pPr indent="0" lvl="0" marL="0" marR="0" rtl="0" algn="l">
              <a:spcBef>
                <a:spcPts val="0"/>
              </a:spcBef>
              <a:spcAft>
                <a:spcPts val="0"/>
              </a:spcAft>
              <a:buNone/>
            </a:pPr>
            <a:r>
              <a:t/>
            </a:r>
            <a:endParaRPr sz="1800">
              <a:solidFill>
                <a:srgbClr val="000000"/>
              </a:solidFill>
              <a:latin typeface="Open Sans"/>
              <a:ea typeface="Open Sans"/>
              <a:cs typeface="Open Sans"/>
              <a:sym typeface="Open Sans"/>
            </a:endParaRPr>
          </a:p>
        </p:txBody>
      </p:sp>
      <p:sp>
        <p:nvSpPr>
          <p:cNvPr id="92" name="Shape 92"/>
          <p:cNvSpPr/>
          <p:nvPr/>
        </p:nvSpPr>
        <p:spPr>
          <a:xfrm>
            <a:off x="8946001" y="5180080"/>
            <a:ext cx="288000" cy="288000"/>
          </a:xfrm>
          <a:prstGeom prst="ellipse">
            <a:avLst/>
          </a:prstGeom>
          <a:solidFill>
            <a:srgbClr val="A6E3F3">
              <a:alpha val="72940"/>
            </a:srgbClr>
          </a:solidFill>
          <a:ln cap="flat" cmpd="sng" w="9525">
            <a:solidFill>
              <a:srgbClr val="179C7D"/>
            </a:solidFill>
            <a:prstDash val="solid"/>
            <a:miter lim="800000"/>
            <a:headEnd len="med" w="med" type="none"/>
            <a:tailEnd len="med" w="med" type="none"/>
          </a:ln>
        </p:spPr>
        <p:txBody>
          <a:bodyPr anchorCtr="0" anchor="t" bIns="45700" lIns="91425" rIns="91425" wrap="square" tIns="45700">
            <a:noAutofit/>
          </a:bodyPr>
          <a:lstStyle/>
          <a:p>
            <a:pPr indent="0" lvl="0" marL="0" marR="0" rtl="0" algn="l">
              <a:spcBef>
                <a:spcPts val="0"/>
              </a:spcBef>
              <a:spcAft>
                <a:spcPts val="0"/>
              </a:spcAft>
              <a:buNone/>
            </a:pPr>
            <a:r>
              <a:t/>
            </a:r>
            <a:endParaRPr sz="1800">
              <a:solidFill>
                <a:srgbClr val="000000"/>
              </a:solidFill>
              <a:latin typeface="Open Sans"/>
              <a:ea typeface="Open Sans"/>
              <a:cs typeface="Open Sans"/>
              <a:sym typeface="Open Sans"/>
            </a:endParaRPr>
          </a:p>
        </p:txBody>
      </p:sp>
      <p:sp>
        <p:nvSpPr>
          <p:cNvPr id="93" name="Shape 93"/>
          <p:cNvSpPr/>
          <p:nvPr/>
        </p:nvSpPr>
        <p:spPr>
          <a:xfrm>
            <a:off x="8782776" y="5436643"/>
            <a:ext cx="288000" cy="288000"/>
          </a:xfrm>
          <a:prstGeom prst="ellipse">
            <a:avLst/>
          </a:prstGeom>
          <a:solidFill>
            <a:srgbClr val="A6E3F3">
              <a:alpha val="72940"/>
            </a:srgbClr>
          </a:solidFill>
          <a:ln cap="flat" cmpd="sng" w="9525">
            <a:solidFill>
              <a:srgbClr val="179C7D"/>
            </a:solidFill>
            <a:prstDash val="solid"/>
            <a:miter lim="800000"/>
            <a:headEnd len="med" w="med" type="none"/>
            <a:tailEnd len="med" w="med" type="none"/>
          </a:ln>
        </p:spPr>
        <p:txBody>
          <a:bodyPr anchorCtr="0" anchor="t" bIns="45700" lIns="91425" rIns="91425" wrap="square" tIns="45700">
            <a:noAutofit/>
          </a:bodyPr>
          <a:lstStyle/>
          <a:p>
            <a:pPr indent="0" lvl="0" marL="0" marR="0" rtl="0" algn="l">
              <a:spcBef>
                <a:spcPts val="0"/>
              </a:spcBef>
              <a:spcAft>
                <a:spcPts val="0"/>
              </a:spcAft>
              <a:buNone/>
            </a:pPr>
            <a:r>
              <a:t/>
            </a:r>
            <a:endParaRPr sz="1800">
              <a:solidFill>
                <a:srgbClr val="000000"/>
              </a:solidFill>
              <a:latin typeface="Open Sans"/>
              <a:ea typeface="Open Sans"/>
              <a:cs typeface="Open Sans"/>
              <a:sym typeface="Open Sans"/>
            </a:endParaRPr>
          </a:p>
        </p:txBody>
      </p:sp>
      <p:sp>
        <p:nvSpPr>
          <p:cNvPr id="94" name="Shape 94"/>
          <p:cNvSpPr/>
          <p:nvPr/>
        </p:nvSpPr>
        <p:spPr>
          <a:xfrm>
            <a:off x="8946001" y="5691543"/>
            <a:ext cx="288000" cy="288000"/>
          </a:xfrm>
          <a:prstGeom prst="ellipse">
            <a:avLst/>
          </a:prstGeom>
          <a:solidFill>
            <a:srgbClr val="A6E3F3">
              <a:alpha val="72940"/>
            </a:srgbClr>
          </a:solidFill>
          <a:ln cap="flat" cmpd="sng" w="9525">
            <a:solidFill>
              <a:srgbClr val="179C7D"/>
            </a:solidFill>
            <a:prstDash val="solid"/>
            <a:miter lim="800000"/>
            <a:headEnd len="med" w="med" type="none"/>
            <a:tailEnd len="med" w="med" type="none"/>
          </a:ln>
        </p:spPr>
        <p:txBody>
          <a:bodyPr anchorCtr="0" anchor="t" bIns="45700" lIns="91425" rIns="91425" wrap="square" tIns="45700">
            <a:noAutofit/>
          </a:bodyPr>
          <a:lstStyle/>
          <a:p>
            <a:pPr indent="0" lvl="0" marL="0" marR="0" rtl="0" algn="l">
              <a:spcBef>
                <a:spcPts val="0"/>
              </a:spcBef>
              <a:spcAft>
                <a:spcPts val="0"/>
              </a:spcAft>
              <a:buNone/>
            </a:pPr>
            <a:r>
              <a:t/>
            </a:r>
            <a:endParaRPr sz="1800">
              <a:solidFill>
                <a:srgbClr val="000000"/>
              </a:solidFill>
              <a:latin typeface="Open Sans"/>
              <a:ea typeface="Open Sans"/>
              <a:cs typeface="Open Sans"/>
              <a:sym typeface="Open Sans"/>
            </a:endParaRPr>
          </a:p>
        </p:txBody>
      </p:sp>
      <p:sp>
        <p:nvSpPr>
          <p:cNvPr id="95" name="Shape 95"/>
          <p:cNvSpPr/>
          <p:nvPr/>
        </p:nvSpPr>
        <p:spPr>
          <a:xfrm>
            <a:off x="10283176" y="5984505"/>
            <a:ext cx="288000" cy="288000"/>
          </a:xfrm>
          <a:prstGeom prst="ellipse">
            <a:avLst/>
          </a:prstGeom>
          <a:solidFill>
            <a:srgbClr val="A6E3F3">
              <a:alpha val="72940"/>
            </a:srgbClr>
          </a:solidFill>
          <a:ln cap="flat" cmpd="sng" w="9525">
            <a:solidFill>
              <a:srgbClr val="179C7D"/>
            </a:solidFill>
            <a:prstDash val="solid"/>
            <a:miter lim="800000"/>
            <a:headEnd len="med" w="med" type="none"/>
            <a:tailEnd len="med" w="med" type="none"/>
          </a:ln>
        </p:spPr>
        <p:txBody>
          <a:bodyPr anchorCtr="0" anchor="t" bIns="45700" lIns="91425" rIns="91425" wrap="square" tIns="45700">
            <a:noAutofit/>
          </a:bodyPr>
          <a:lstStyle/>
          <a:p>
            <a:pPr indent="0" lvl="0" marL="0" marR="0" rtl="0" algn="l">
              <a:spcBef>
                <a:spcPts val="0"/>
              </a:spcBef>
              <a:spcAft>
                <a:spcPts val="0"/>
              </a:spcAft>
              <a:buNone/>
            </a:pPr>
            <a:r>
              <a:t/>
            </a:r>
            <a:endParaRPr sz="1800">
              <a:solidFill>
                <a:srgbClr val="000000"/>
              </a:solidFill>
              <a:latin typeface="Open Sans"/>
              <a:ea typeface="Open Sans"/>
              <a:cs typeface="Open Sans"/>
              <a:sym typeface="Open Sans"/>
            </a:endParaRPr>
          </a:p>
        </p:txBody>
      </p:sp>
      <p:sp>
        <p:nvSpPr>
          <p:cNvPr id="96" name="Shape 96"/>
          <p:cNvSpPr/>
          <p:nvPr/>
        </p:nvSpPr>
        <p:spPr>
          <a:xfrm>
            <a:off x="3109376" y="5271868"/>
            <a:ext cx="288000" cy="288000"/>
          </a:xfrm>
          <a:prstGeom prst="ellipse">
            <a:avLst/>
          </a:prstGeom>
          <a:solidFill>
            <a:srgbClr val="A6E3F3">
              <a:alpha val="72940"/>
            </a:srgbClr>
          </a:solidFill>
          <a:ln cap="flat" cmpd="sng" w="9525">
            <a:solidFill>
              <a:srgbClr val="179C7D"/>
            </a:solidFill>
            <a:prstDash val="solid"/>
            <a:miter lim="800000"/>
            <a:headEnd len="med" w="med" type="none"/>
            <a:tailEnd len="med" w="med" type="none"/>
          </a:ln>
        </p:spPr>
        <p:txBody>
          <a:bodyPr anchorCtr="0" anchor="t" bIns="45700" lIns="91425" rIns="91425" wrap="square" tIns="45700">
            <a:noAutofit/>
          </a:bodyPr>
          <a:lstStyle/>
          <a:p>
            <a:pPr indent="0" lvl="0" marL="0" marR="0" rtl="0" algn="l">
              <a:spcBef>
                <a:spcPts val="0"/>
              </a:spcBef>
              <a:spcAft>
                <a:spcPts val="0"/>
              </a:spcAft>
              <a:buNone/>
            </a:pPr>
            <a:r>
              <a:t/>
            </a:r>
            <a:endParaRPr sz="1800">
              <a:solidFill>
                <a:srgbClr val="000000"/>
              </a:solidFill>
              <a:latin typeface="Open Sans"/>
              <a:ea typeface="Open Sans"/>
              <a:cs typeface="Open Sans"/>
              <a:sym typeface="Open Sans"/>
            </a:endParaRPr>
          </a:p>
        </p:txBody>
      </p:sp>
      <p:sp>
        <p:nvSpPr>
          <p:cNvPr id="97" name="Shape 97"/>
          <p:cNvSpPr/>
          <p:nvPr/>
        </p:nvSpPr>
        <p:spPr>
          <a:xfrm>
            <a:off x="3308876" y="5616630"/>
            <a:ext cx="288000" cy="288000"/>
          </a:xfrm>
          <a:prstGeom prst="ellipse">
            <a:avLst/>
          </a:prstGeom>
          <a:solidFill>
            <a:srgbClr val="A6E3F3">
              <a:alpha val="72940"/>
            </a:srgbClr>
          </a:solidFill>
          <a:ln cap="flat" cmpd="sng" w="9525">
            <a:solidFill>
              <a:srgbClr val="179C7D"/>
            </a:solidFill>
            <a:prstDash val="solid"/>
            <a:miter lim="800000"/>
            <a:headEnd len="med" w="med" type="none"/>
            <a:tailEnd len="med" w="med" type="none"/>
          </a:ln>
        </p:spPr>
        <p:txBody>
          <a:bodyPr anchorCtr="0" anchor="t" bIns="45700" lIns="91425" rIns="91425" wrap="square" tIns="45700">
            <a:noAutofit/>
          </a:bodyPr>
          <a:lstStyle/>
          <a:p>
            <a:pPr indent="0" lvl="0" marL="0" marR="0" rtl="0" algn="l">
              <a:spcBef>
                <a:spcPts val="0"/>
              </a:spcBef>
              <a:spcAft>
                <a:spcPts val="0"/>
              </a:spcAft>
              <a:buNone/>
            </a:pPr>
            <a:r>
              <a:t/>
            </a:r>
            <a:endParaRPr sz="1800">
              <a:solidFill>
                <a:srgbClr val="000000"/>
              </a:solidFill>
              <a:latin typeface="Open Sans"/>
              <a:ea typeface="Open Sans"/>
              <a:cs typeface="Open Sans"/>
              <a:sym typeface="Open Sans"/>
            </a:endParaRPr>
          </a:p>
        </p:txBody>
      </p:sp>
      <p:sp>
        <p:nvSpPr>
          <p:cNvPr id="98" name="Shape 98"/>
          <p:cNvSpPr/>
          <p:nvPr/>
        </p:nvSpPr>
        <p:spPr>
          <a:xfrm>
            <a:off x="4203801" y="4944518"/>
            <a:ext cx="288000" cy="288000"/>
          </a:xfrm>
          <a:prstGeom prst="ellipse">
            <a:avLst/>
          </a:prstGeom>
          <a:solidFill>
            <a:srgbClr val="A6E3F3">
              <a:alpha val="72940"/>
            </a:srgbClr>
          </a:solidFill>
          <a:ln cap="flat" cmpd="sng" w="9525">
            <a:solidFill>
              <a:srgbClr val="179C7D"/>
            </a:solidFill>
            <a:prstDash val="solid"/>
            <a:miter lim="800000"/>
            <a:headEnd len="med" w="med" type="none"/>
            <a:tailEnd len="med" w="med" type="none"/>
          </a:ln>
        </p:spPr>
        <p:txBody>
          <a:bodyPr anchorCtr="0" anchor="t" bIns="45700" lIns="91425" rIns="91425" wrap="square" tIns="45700">
            <a:noAutofit/>
          </a:bodyPr>
          <a:lstStyle/>
          <a:p>
            <a:pPr indent="0" lvl="0" marL="0" marR="0" rtl="0" algn="l">
              <a:spcBef>
                <a:spcPts val="0"/>
              </a:spcBef>
              <a:spcAft>
                <a:spcPts val="0"/>
              </a:spcAft>
              <a:buNone/>
            </a:pPr>
            <a:r>
              <a:t/>
            </a:r>
            <a:endParaRPr sz="1800">
              <a:solidFill>
                <a:srgbClr val="000000"/>
              </a:solidFill>
              <a:latin typeface="Open Sans"/>
              <a:ea typeface="Open Sans"/>
              <a:cs typeface="Open Sans"/>
              <a:sym typeface="Open Sans"/>
            </a:endParaRPr>
          </a:p>
        </p:txBody>
      </p:sp>
      <p:sp>
        <p:nvSpPr>
          <p:cNvPr id="99" name="Shape 99"/>
          <p:cNvSpPr/>
          <p:nvPr/>
        </p:nvSpPr>
        <p:spPr>
          <a:xfrm>
            <a:off x="3800401" y="5961343"/>
            <a:ext cx="288000" cy="288000"/>
          </a:xfrm>
          <a:prstGeom prst="ellipse">
            <a:avLst/>
          </a:prstGeom>
          <a:solidFill>
            <a:srgbClr val="A6E3F3">
              <a:alpha val="72940"/>
            </a:srgbClr>
          </a:solidFill>
          <a:ln cap="flat" cmpd="sng" w="9525">
            <a:solidFill>
              <a:srgbClr val="179C7D"/>
            </a:solidFill>
            <a:prstDash val="solid"/>
            <a:miter lim="800000"/>
            <a:headEnd len="med" w="med" type="none"/>
            <a:tailEnd len="med" w="med" type="none"/>
          </a:ln>
        </p:spPr>
        <p:txBody>
          <a:bodyPr anchorCtr="0" anchor="t" bIns="45700" lIns="91425" rIns="91425" wrap="square" tIns="45700">
            <a:noAutofit/>
          </a:bodyPr>
          <a:lstStyle/>
          <a:p>
            <a:pPr indent="0" lvl="0" marL="0" marR="0" rtl="0" algn="l">
              <a:spcBef>
                <a:spcPts val="0"/>
              </a:spcBef>
              <a:spcAft>
                <a:spcPts val="0"/>
              </a:spcAft>
              <a:buNone/>
            </a:pPr>
            <a:r>
              <a:t/>
            </a:r>
            <a:endParaRPr sz="1800">
              <a:solidFill>
                <a:srgbClr val="000000"/>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arissa">
  <a:themeElements>
    <a:clrScheme name="Fraunhofer Farbpalette">
      <a:dk1>
        <a:srgbClr val="000000"/>
      </a:dk1>
      <a:lt1>
        <a:srgbClr val="FFFFFF"/>
      </a:lt1>
      <a:dk2>
        <a:srgbClr val="179C7D"/>
      </a:dk2>
      <a:lt2>
        <a:srgbClr val="A8AFAF"/>
      </a:lt2>
      <a:accent1>
        <a:srgbClr val="EB6A0A"/>
      </a:accent1>
      <a:accent2>
        <a:srgbClr val="006E92"/>
      </a:accent2>
      <a:accent3>
        <a:srgbClr val="25BAE2"/>
      </a:accent3>
      <a:accent4>
        <a:srgbClr val="B1C800"/>
      </a:accent4>
      <a:accent5>
        <a:srgbClr val="FEEFD6"/>
      </a:accent5>
      <a:accent6>
        <a:srgbClr val="E1E3E3"/>
      </a:accent6>
      <a:hlink>
        <a:srgbClr val="25BAE2"/>
      </a:hlink>
      <a:folHlink>
        <a:srgbClr val="B1C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ESE_ppt_Master_dt">
  <a:themeElements>
    <a:clrScheme name="Fraunhofer Farbpalette">
      <a:dk1>
        <a:srgbClr val="000000"/>
      </a:dk1>
      <a:lt1>
        <a:srgbClr val="FFFFFF"/>
      </a:lt1>
      <a:dk2>
        <a:srgbClr val="179C7D"/>
      </a:dk2>
      <a:lt2>
        <a:srgbClr val="A8AFAF"/>
      </a:lt2>
      <a:accent1>
        <a:srgbClr val="EB6A0A"/>
      </a:accent1>
      <a:accent2>
        <a:srgbClr val="006E92"/>
      </a:accent2>
      <a:accent3>
        <a:srgbClr val="25BAE2"/>
      </a:accent3>
      <a:accent4>
        <a:srgbClr val="B1C800"/>
      </a:accent4>
      <a:accent5>
        <a:srgbClr val="FEEFD6"/>
      </a:accent5>
      <a:accent6>
        <a:srgbClr val="E1E3E3"/>
      </a:accent6>
      <a:hlink>
        <a:srgbClr val="25BAE2"/>
      </a:hlink>
      <a:folHlink>
        <a:srgbClr val="B1C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