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EE5A4-DFCE-4142-9B54-CACB1281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344" y="1913467"/>
            <a:ext cx="7561311" cy="1515533"/>
          </a:xfrm>
        </p:spPr>
        <p:txBody>
          <a:bodyPr/>
          <a:lstStyle/>
          <a:p>
            <a:r>
              <a:rPr lang="nl-NL" dirty="0"/>
              <a:t>BMC model en </a:t>
            </a:r>
            <a:r>
              <a:rPr lang="nl-NL" dirty="0" err="1"/>
              <a:t>waardebod</a:t>
            </a:r>
            <a:r>
              <a:rPr lang="nl-NL" dirty="0"/>
              <a:t> het Internethuis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082717B-717B-470F-A176-807EF2392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Jan en Luuk</a:t>
            </a:r>
          </a:p>
        </p:txBody>
      </p:sp>
    </p:spTree>
    <p:extLst>
      <p:ext uri="{BB962C8B-B14F-4D97-AF65-F5344CB8AC3E}">
        <p14:creationId xmlns:p14="http://schemas.microsoft.com/office/powerpoint/2010/main" val="24532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84F70-9389-495F-BED6-D7B326D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Ons onderzoek in het kort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15AF85-6B74-4824-8475-E60F6EC5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Geen tijdige informatie voor veehouders daardoor is de interne controle en sturing lastig</a:t>
            </a:r>
          </a:p>
          <a:p>
            <a:r>
              <a:rPr lang="nl-NL" dirty="0"/>
              <a:t>Logistieke planning niet optimaal bij voerleveranciers</a:t>
            </a:r>
          </a:p>
          <a:p>
            <a:r>
              <a:rPr lang="nl-NL" dirty="0"/>
              <a:t>Doel: Meetsysteem ontwikkelen voor  het voer van de veehouders afgestemd op de voerleveranciers</a:t>
            </a:r>
          </a:p>
          <a:p>
            <a:r>
              <a:rPr lang="nl-NL" dirty="0"/>
              <a:t>Scope: Veehouderijen die varkens houden, voorraad die in rechtopstaande silo’s zit</a:t>
            </a:r>
          </a:p>
          <a:p>
            <a:r>
              <a:rPr lang="nl-NL" i="1" dirty="0"/>
              <a:t>Onderzoeksvraag: "Welk systeem kan de voorraadinformatie van (varkens)veehouderijen real-time meten en hoe kan deze informatie aan zowel de veehouders als de leveranciers worden geleverd?”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FE4B1-F550-4277-A7CB-127E07B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8DA25-6D93-453E-B7ED-BC2FA47E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5D2257-DE07-4977-9D2B-E50CAF30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0"/>
            <a:ext cx="11277600" cy="69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EFA6-E30B-4DA7-AD2D-C945D508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Optimale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FB460-B597-4564-BA30-CA4CD31C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2C5A35-6FA4-4E21-8F2D-08777EBC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0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38762-74E5-4A42-8A64-D2DF7DB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BMC veehouder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FF82B5F-0C21-453A-A529-3859FA3B3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4" y="742394"/>
            <a:ext cx="11952112" cy="59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0941E-20EF-49C7-AB1F-E03CDBA8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BMC veranderingen nieuwe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9B26B1-E24A-4A4E-89A4-C1C8CA9E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434288-0B0B-4726-B170-4800454320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698" y="148389"/>
            <a:ext cx="11552924" cy="65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F1E5-84EB-49F6-9874-DA1E0DDF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Waardebod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764060-8A0C-4144-B1D5-AE6BC83B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Makkelijk toepasbaar bij alle veehouderijen (nieuw en bestaand)</a:t>
            </a:r>
          </a:p>
          <a:p>
            <a:r>
              <a:rPr lang="nl-NL" dirty="0"/>
              <a:t>Zo goedkoop mogelijk</a:t>
            </a:r>
          </a:p>
          <a:p>
            <a:r>
              <a:rPr lang="nl-NL" dirty="0"/>
              <a:t>Niet de silo’s beschadigen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122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119</Words>
  <Application>Microsoft Office PowerPoint</Application>
  <PresentationFormat>Breedbeeld</PresentationFormat>
  <Paragraphs>16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BMC model en waardebod het Internethuis</vt:lpstr>
      <vt:lpstr>Ons onderzoek in het kort</vt:lpstr>
      <vt:lpstr>Huidige situatie</vt:lpstr>
      <vt:lpstr>Optimale situatie</vt:lpstr>
      <vt:lpstr>BMC veehouder</vt:lpstr>
      <vt:lpstr>BMC veranderingen nieuwe situatie</vt:lpstr>
      <vt:lpstr>Waardebod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 model en waardebod het Internethuis</dc:title>
  <dc:creator>Luuk Wenting</dc:creator>
  <cp:lastModifiedBy>Luuk Wenting</cp:lastModifiedBy>
  <cp:revision>1</cp:revision>
  <dcterms:created xsi:type="dcterms:W3CDTF">2019-11-11T13:33:25Z</dcterms:created>
  <dcterms:modified xsi:type="dcterms:W3CDTF">2019-11-11T13:41:57Z</dcterms:modified>
</cp:coreProperties>
</file>