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Bree Serif" panose="020B0604020202020204" charset="0"/>
      <p:regular r:id="rId10"/>
    </p:embeddedFont>
    <p:embeddedFont>
      <p:font typeface="Comfortaa" panose="020B0604020202020204" charset="0"/>
      <p:regular r:id="rId11"/>
      <p:bold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5CD9F6-2491-40D1-970E-8AEF15A91166}">
  <a:tblStyle styleId="{295CD9F6-2491-40D1-970E-8AEF15A911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b01174f9f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b01174f9f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b01174f9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b01174f9f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b01174f9f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b01174f9f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b01174f9f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b01174f9f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ca58294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ca58294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b01174f9f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b01174f9f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ree Serif"/>
              <a:buNone/>
              <a:defRPr sz="2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"/>
              <a:buChar char="●"/>
              <a:defRPr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●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●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Smart Working You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688" y="3081125"/>
            <a:ext cx="840625" cy="8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Programma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311700" y="12152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{295CD9F6-2491-40D1-970E-8AEF15A91166}</a:tableStyleId>
              </a:tblPr>
              <a:tblGrid>
                <a:gridCol w="8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Tijd</a:t>
                      </a:r>
                      <a:endParaRPr sz="16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Activiteit</a:t>
                      </a:r>
                      <a:endParaRPr sz="16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NB</a:t>
                      </a:r>
                      <a:endParaRPr sz="16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13:00u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Start / instructies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Team van drie personen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13:30u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Sprint 1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Twee personen interviewen derde persoon / verzamelen data voor personal profile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14:00u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Terugkoppeling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14:20u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Sprint 2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Idem (andere derde persoon)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14:50u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Terugkoppeling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15:10u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Sprint 3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Idem (andere derde persoon)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15:40u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Terugkoppeling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16:00u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Afronding</a:t>
                      </a:r>
                      <a:endParaRPr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Opdracht thuis: Hello World video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219400" y="2462225"/>
            <a:ext cx="962700" cy="10725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Hoe ziet jouw ideale minor-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traject er uit?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1182100" y="512000"/>
            <a:ext cx="1035900" cy="926400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Welke persoonlijke activa kun je inzetten?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1267575" y="3607800"/>
            <a:ext cx="1230900" cy="9264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Wat heb je nodig om de barrières weg te nemen?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5076525" y="2681400"/>
            <a:ext cx="1145700" cy="9264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Welke dingen kunnen succes in de weg staan?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5168025" y="1499275"/>
            <a:ext cx="962700" cy="719100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Hoe definieer je succes?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7724550" y="2462225"/>
            <a:ext cx="1093800" cy="7800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Wat moet deze minor je geven?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7432089" y="85475"/>
            <a:ext cx="1093661" cy="865200"/>
          </a:xfrm>
          <a:prstGeom prst="flowChartOffpageConnector">
            <a:avLst/>
          </a:prstGeom>
          <a:solidFill>
            <a:srgbClr val="FF107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Persona Profile</a:t>
            </a:r>
            <a:endParaRPr sz="1800" b="1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973975" y="85475"/>
            <a:ext cx="1093661" cy="865200"/>
          </a:xfrm>
          <a:prstGeom prst="flowChartOffpageConnector">
            <a:avLst/>
          </a:prstGeom>
          <a:solidFill>
            <a:srgbClr val="0095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Value</a:t>
            </a:r>
            <a:endParaRPr sz="1800" b="1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Map</a:t>
            </a:r>
            <a:endParaRPr sz="1800" b="1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Werkbladen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3229704" y="1371400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Aan de planning van de minor houden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1609804" y="1160926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Laptop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1000" dirty="0">
                <a:latin typeface="Roboto"/>
                <a:ea typeface="Roboto"/>
                <a:cs typeface="Roboto"/>
                <a:sym typeface="Roboto"/>
              </a:rPr>
              <a:t>Smart-phone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GB" sz="1000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5203364" y="2815524"/>
            <a:ext cx="977696" cy="1586355"/>
          </a:xfrm>
          <a:prstGeom prst="foldedCorner">
            <a:avLst>
              <a:gd name="adj" fmla="val 16667"/>
            </a:avLst>
          </a:prstGeom>
          <a:solidFill>
            <a:srgbClr val="EAD1D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Weinig tot geen verstand van technologie</a:t>
            </a:r>
          </a:p>
        </p:txBody>
      </p:sp>
      <p:sp>
        <p:nvSpPr>
          <p:cNvPr id="87" name="Google Shape;87;p17"/>
          <p:cNvSpPr/>
          <p:nvPr/>
        </p:nvSpPr>
        <p:spPr>
          <a:xfrm>
            <a:off x="6748700" y="324691"/>
            <a:ext cx="1303450" cy="1192414"/>
          </a:xfrm>
          <a:prstGeom prst="foldedCorner">
            <a:avLst>
              <a:gd name="adj" fmla="val 16667"/>
            </a:avLst>
          </a:prstGeom>
          <a:solidFill>
            <a:srgbClr val="EAD1D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Meer verstand van technologie krijgen wat ik later in het bedrijfsleven kan toepassen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5129008" y="1371399"/>
            <a:ext cx="1200908" cy="1083985"/>
          </a:xfrm>
          <a:prstGeom prst="foldedCorner">
            <a:avLst>
              <a:gd name="adj" fmla="val 16667"/>
            </a:avLst>
          </a:prstGeom>
          <a:solidFill>
            <a:srgbClr val="EAD1D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 minor met een voldoende afsluiten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3206688" y="3623125"/>
            <a:ext cx="1365311" cy="926400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Behulpzame opdrachtgever</a:t>
            </a:r>
          </a:p>
        </p:txBody>
      </p:sp>
      <p:sp>
        <p:nvSpPr>
          <p:cNvPr id="90" name="Google Shape;90;p17"/>
          <p:cNvSpPr/>
          <p:nvPr/>
        </p:nvSpPr>
        <p:spPr>
          <a:xfrm>
            <a:off x="-15619" y="2455384"/>
            <a:ext cx="1353880" cy="1522559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Tx/>
              <a:buChar char="-"/>
            </a:pPr>
            <a:r>
              <a:rPr lang="nl-NL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Flexibiliteit van de opdrachtgever en leraren</a:t>
            </a:r>
          </a:p>
          <a:p>
            <a:pPr marL="171450" lvl="0" indent="-171450">
              <a:buFontTx/>
              <a:buChar char="-"/>
            </a:pPr>
            <a:r>
              <a:rPr lang="nl-NL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Begeleiding wanneer ik dat nodig heb</a:t>
            </a:r>
          </a:p>
          <a:p>
            <a:pPr marL="171450" lvl="0" indent="-171450">
              <a:buFontTx/>
              <a:buChar char="-"/>
            </a:pPr>
            <a:r>
              <a:rPr lang="nl-NL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Tussentijds weten hoe ik ervoor staat</a:t>
            </a:r>
          </a:p>
          <a:p>
            <a:pPr marL="171450" lvl="0" indent="-171450">
              <a:buFontTx/>
              <a:buChar char="-"/>
            </a:pPr>
            <a:endParaRPr lang="nl-NL"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1426099" y="3583525"/>
            <a:ext cx="1094241" cy="1005600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Competente leraren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l-NL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Juiste begeleiding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7961051" y="2455385"/>
            <a:ext cx="1842167" cy="1351071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Leren</a:t>
            </a:r>
            <a:r>
              <a:rPr lang="en-GB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samenwerken</a:t>
            </a:r>
            <a:r>
              <a:rPr lang="en-GB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met </a:t>
            </a:r>
            <a:r>
              <a:rPr lang="en-GB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een</a:t>
            </a:r>
            <a:r>
              <a:rPr lang="en-GB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opdrachtgever</a:t>
            </a:r>
            <a:endParaRPr lang="en-GB"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Theorie</a:t>
            </a:r>
            <a:r>
              <a:rPr lang="en-GB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die </a:t>
            </a:r>
            <a:r>
              <a:rPr lang="en-GB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nodig</a:t>
            </a:r>
            <a:r>
              <a:rPr lang="en-GB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om </a:t>
            </a:r>
            <a:r>
              <a:rPr lang="en-GB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deze</a:t>
            </a:r>
            <a:r>
              <a:rPr lang="en-GB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minor </a:t>
            </a:r>
            <a:r>
              <a:rPr lang="en-GB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</a:t>
            </a:r>
            <a:r>
              <a:rPr lang="en-GB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laten</a:t>
            </a:r>
            <a:r>
              <a:rPr lang="en-GB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slagen</a:t>
            </a:r>
            <a:endParaRPr lang="en-GB"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Vrijheid</a:t>
            </a:r>
            <a:r>
              <a:rPr lang="en-GB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m.b.t. </a:t>
            </a:r>
            <a:r>
              <a:rPr lang="en-GB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zelf</a:t>
            </a:r>
            <a:r>
              <a:rPr lang="en-GB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bepalen</a:t>
            </a:r>
            <a:r>
              <a:rPr lang="en-GB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wanneer</a:t>
            </a:r>
            <a:r>
              <a:rPr lang="en-GB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je </a:t>
            </a:r>
            <a:r>
              <a:rPr lang="en-GB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tijd</a:t>
            </a:r>
            <a:r>
              <a:rPr lang="en-GB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de minor </a:t>
            </a:r>
            <a:r>
              <a:rPr lang="en-GB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stopt</a:t>
            </a:r>
            <a:endParaRPr lang="en-GB"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6883575" y="3529273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-NL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Weinig tijd doordeweeks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1877000" y="4668325"/>
            <a:ext cx="4400100" cy="40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Comfortaa"/>
                <a:ea typeface="Comfortaa"/>
                <a:cs typeface="Comfortaa"/>
                <a:sym typeface="Comfortaa"/>
              </a:rPr>
              <a:t>Personal profile </a:t>
            </a:r>
            <a:r>
              <a:rPr lang="en-GB" b="1" dirty="0" err="1">
                <a:latin typeface="Comfortaa"/>
                <a:ea typeface="Comfortaa"/>
                <a:cs typeface="Comfortaa"/>
                <a:sym typeface="Comfortaa"/>
              </a:rPr>
              <a:t>voor</a:t>
            </a:r>
            <a:r>
              <a:rPr lang="en-GB" b="1" dirty="0">
                <a:latin typeface="Comfortaa"/>
                <a:ea typeface="Comfortaa"/>
                <a:cs typeface="Comfortaa"/>
                <a:sym typeface="Comfortaa"/>
              </a:rPr>
              <a:t>: </a:t>
            </a:r>
            <a:endParaRPr b="1" dirty="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255925" y="140200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Text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408325" y="292600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Text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560725" y="445000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Text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7709175" y="140200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EAD1D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Text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7861575" y="292600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EAD1D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Text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8013975" y="445000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EAD1D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Text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103525" y="3741925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Text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255925" y="3894325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Text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408325" y="4046725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Text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7861575" y="3741925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Text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8013975" y="3894325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Text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8166375" y="4046725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Text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1877000" y="4668325"/>
            <a:ext cx="4400100" cy="402000"/>
          </a:xfrm>
          <a:prstGeom prst="roundRect">
            <a:avLst>
              <a:gd name="adj" fmla="val 16667"/>
            </a:avLst>
          </a:prstGeom>
          <a:solidFill>
            <a:srgbClr val="00E6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mfortaa"/>
                <a:ea typeface="Comfortaa"/>
                <a:cs typeface="Comfortaa"/>
                <a:sym typeface="Comfortaa"/>
              </a:rPr>
              <a:t>Personal profile voor: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255925" y="140200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Text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408325" y="292600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Text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560725" y="445000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Text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7709175" y="140200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EAD1D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Text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7861575" y="292600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EAD1D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Text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8013975" y="445000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EAD1D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Text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103525" y="3741925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Text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255925" y="3894325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Text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408325" y="4046725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Text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7861575" y="3741925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Text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8013975" y="3894325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Text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8166375" y="4046725"/>
            <a:ext cx="901800" cy="9264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Text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1877000" y="4668325"/>
            <a:ext cx="4400100" cy="402000"/>
          </a:xfrm>
          <a:prstGeom prst="roundRect">
            <a:avLst>
              <a:gd name="adj" fmla="val 16667"/>
            </a:avLst>
          </a:prstGeom>
          <a:solidFill>
            <a:srgbClr val="FFEB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b="1">
                <a:latin typeface="Comfortaa"/>
                <a:ea typeface="Comfortaa"/>
                <a:cs typeface="Comfortaa"/>
                <a:sym typeface="Comfortaa"/>
              </a:rPr>
              <a:t>Personal profile voor: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243</Words>
  <Application>Microsoft Office PowerPoint</Application>
  <PresentationFormat>Diavoorstelling (16:9)</PresentationFormat>
  <Paragraphs>80</Paragraphs>
  <Slides>7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Bree Serif</vt:lpstr>
      <vt:lpstr>Comfortaa</vt:lpstr>
      <vt:lpstr>Roboto</vt:lpstr>
      <vt:lpstr>Simple Light</vt:lpstr>
      <vt:lpstr>Smart Working You</vt:lpstr>
      <vt:lpstr>Programma</vt:lpstr>
      <vt:lpstr>PowerPoint-presentatie</vt:lpstr>
      <vt:lpstr>Werkbladen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Working You</dc:title>
  <dc:creator>Luuk Wenting</dc:creator>
  <cp:lastModifiedBy>Luuk Wenting</cp:lastModifiedBy>
  <cp:revision>6</cp:revision>
  <dcterms:modified xsi:type="dcterms:W3CDTF">2019-09-06T08:22:48Z</dcterms:modified>
</cp:coreProperties>
</file>