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2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1" r:id="rId12"/>
    <p:sldId id="272" r:id="rId13"/>
    <p:sldId id="273" r:id="rId14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493" autoAdjust="0"/>
  </p:normalViewPr>
  <p:slideViewPr>
    <p:cSldViewPr snapToGrid="0">
      <p:cViewPr>
        <p:scale>
          <a:sx n="50" d="100"/>
          <a:sy n="50" d="100"/>
        </p:scale>
        <p:origin x="-67" y="782"/>
      </p:cViewPr>
      <p:guideLst/>
    </p:cSldViewPr>
  </p:slideViewPr>
  <p:outlineViewPr>
    <p:cViewPr>
      <p:scale>
        <a:sx n="33" d="100"/>
        <a:sy n="33" d="100"/>
      </p:scale>
      <p:origin x="0" y="-173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5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3C94038-CF81-4399-8551-7F4910C3502B}" type="datetime1">
              <a:rPr lang="nl-NL" smtClean="0"/>
              <a:t>21-10-2019</a:t>
            </a:fld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66FBD-F1DE-4C56-9B8E-97E1BEC357AF}" type="datetime1">
              <a:rPr lang="nl-NL" smtClean="0"/>
              <a:pPr/>
              <a:t>21-10-2019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8649DAF-093F-4482-AA38-346E9A2DEE9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5681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57227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nl-NL" smtClean="0"/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30954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nl-NL" smtClean="0"/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97178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nl-NL" smtClean="0"/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43029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nl-NL" smtClean="0"/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15136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5639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76808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14992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89904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9836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nl-NL" smtClean="0"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0439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nl-NL" smtClean="0"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7607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nl-NL" smtClean="0"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95917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jdelijke aanduiding voor afbeelding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 rtlCol="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nl-NL" dirty="0"/>
              <a:t>Hier afbeelding invoegen of slepen en neerzetten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rtlCol="0" anchor="b"/>
          <a:lstStyle>
            <a:lvl1pPr algn="l">
              <a:defRPr sz="40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nl-NL" dirty="0"/>
              <a:t>Klikken om titelstijl van model te bewerken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 rtlCol="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dirty="0"/>
              <a:t>Klik om de subtitelstijl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 dirty="0"/>
              <a:t>Klik om de titelstijl van het model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dirty="0"/>
              <a:t>Tekststijlen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5472000" cy="4608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10" name="Tijdelijke aanduiding voor voettekst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nl-NL" smtClean="0"/>
              <a:pPr rtl="0"/>
              <a:t>‹nr.›</a:t>
            </a:fld>
            <a:endParaRPr lang="nl-NL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84325"/>
            <a:ext cx="5472113" cy="4606925"/>
          </a:xfrm>
        </p:spPr>
        <p:txBody>
          <a:bodyPr rtlCol="0"/>
          <a:lstStyle/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152525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nl-NL" dirty="0"/>
              <a:t>Tekststijlen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olom in vak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44396" y="2463936"/>
            <a:ext cx="3726003" cy="3314545"/>
          </a:xfrm>
          <a:prstGeom prst="rightArrowCallout">
            <a:avLst>
              <a:gd name="adj1" fmla="val 50000"/>
              <a:gd name="adj2" fmla="val 25000"/>
              <a:gd name="adj3" fmla="val 15421"/>
              <a:gd name="adj4" fmla="val 80487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 noProof="0"/>
              <a:t>Een voettekst toevoegen</a:t>
            </a: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nl-NL" noProof="0" smtClean="0"/>
              <a:pPr rtl="0"/>
              <a:t>‹nr.›</a:t>
            </a:fld>
            <a:endParaRPr lang="nl-NL" noProof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13985" y="2463801"/>
            <a:ext cx="3726469" cy="3314200"/>
          </a:xfrm>
          <a:prstGeom prst="rightArrowCallout">
            <a:avLst>
              <a:gd name="adj1" fmla="val 50000"/>
              <a:gd name="adj2" fmla="val 25000"/>
              <a:gd name="adj3" fmla="val 16186"/>
              <a:gd name="adj4" fmla="val 80493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 rtlCol="0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83985" y="2463801"/>
            <a:ext cx="2963619" cy="331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 rtlCol="0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F8E9D1B9-1C3A-4397-B3B4-9A921D6415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nl-NL" noProof="0"/>
              <a:t>Subkop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1B4F049D-3C57-44BB-ACE2-1363AF36D9E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4236" y="1647240"/>
            <a:ext cx="2975578" cy="648000"/>
          </a:xfrm>
          <a:ln>
            <a:solidFill>
              <a:schemeClr val="accent1"/>
            </a:solidFill>
          </a:ln>
        </p:spPr>
        <p:txBody>
          <a:bodyPr tIns="108000" rtlCol="0" anchor="t"/>
          <a:lstStyle>
            <a:lvl1pPr marL="0" indent="0" algn="ctr">
              <a:buNone/>
              <a:defRPr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nl-NL" noProof="0"/>
              <a:t>Titel van sectie 1</a:t>
            </a:r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FB9B793F-A64B-475C-96F3-FB40100E01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08336" y="1647040"/>
            <a:ext cx="2975578" cy="648000"/>
          </a:xfrm>
          <a:ln>
            <a:solidFill>
              <a:schemeClr val="accent2"/>
            </a:solidFill>
          </a:ln>
        </p:spPr>
        <p:txBody>
          <a:bodyPr tIns="108000" rtlCol="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 rtl="0"/>
            <a:r>
              <a:rPr lang="nl-NL" noProof="0"/>
              <a:t>Titel van sectie 2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0EF53567-5287-43FB-B07E-A12F3AEEDB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83986" y="1647240"/>
            <a:ext cx="2975578" cy="648000"/>
          </a:xfrm>
          <a:ln>
            <a:solidFill>
              <a:schemeClr val="accent3"/>
            </a:solidFill>
          </a:ln>
        </p:spPr>
        <p:txBody>
          <a:bodyPr tIns="108000" rtlCol="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 rtl="0"/>
            <a:r>
              <a:rPr lang="nl-NL" noProof="0"/>
              <a:t>Titel van sectie 3</a:t>
            </a:r>
          </a:p>
        </p:txBody>
      </p:sp>
    </p:spTree>
    <p:extLst>
      <p:ext uri="{BB962C8B-B14F-4D97-AF65-F5344CB8AC3E}">
        <p14:creationId xmlns:p14="http://schemas.microsoft.com/office/powerpoint/2010/main" val="3755733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jdlij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 noProof="0"/>
              <a:t>Een voettekst toevoegen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nl-NL" noProof="0" smtClean="0"/>
              <a:pPr rtl="0"/>
              <a:t>‹nr.›</a:t>
            </a:fld>
            <a:endParaRPr lang="nl-NL" noProof="0"/>
          </a:p>
        </p:txBody>
      </p:sp>
      <p:sp>
        <p:nvSpPr>
          <p:cNvPr id="13" name="Tijdelijke aanduiding voor tekst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nl-NL" noProof="0"/>
              <a:t>Subkop</a:t>
            </a:r>
          </a:p>
        </p:txBody>
      </p: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52158F80-0C1A-4B9E-9335-A5A0015187F7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jdelijke aanduiding voor tekst 10">
            <a:extLst>
              <a:ext uri="{FF2B5EF4-FFF2-40B4-BE49-F238E27FC236}">
                <a16:creationId xmlns:a16="http://schemas.microsoft.com/office/drawing/2014/main" id="{723DA611-B88C-4D7E-82A4-5E4CA9DC2E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rtlCol="0" anchor="ctr"/>
          <a:lstStyle>
            <a:lvl1pPr marL="0" indent="0" algn="ctr" rtl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Jaar</a:t>
            </a:r>
          </a:p>
        </p:txBody>
      </p:sp>
      <p:sp>
        <p:nvSpPr>
          <p:cNvPr id="17" name="Tijdelijke aanduiding voor tekst 10">
            <a:extLst>
              <a:ext uri="{FF2B5EF4-FFF2-40B4-BE49-F238E27FC236}">
                <a16:creationId xmlns:a16="http://schemas.microsoft.com/office/drawing/2014/main" id="{180A0FA4-75CD-4A61-AA79-9C3C5F97ED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MM</a:t>
            </a:r>
          </a:p>
        </p:txBody>
      </p:sp>
      <p:sp>
        <p:nvSpPr>
          <p:cNvPr id="21" name="Tijdelijke aanduiding voor tekst 10">
            <a:extLst>
              <a:ext uri="{FF2B5EF4-FFF2-40B4-BE49-F238E27FC236}">
                <a16:creationId xmlns:a16="http://schemas.microsoft.com/office/drawing/2014/main" id="{EBB89A53-1B07-4560-B98E-03BECDB832C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MM</a:t>
            </a:r>
          </a:p>
        </p:txBody>
      </p:sp>
      <p:sp>
        <p:nvSpPr>
          <p:cNvPr id="22" name="Tijdelijke aanduiding voor tekst 10">
            <a:extLst>
              <a:ext uri="{FF2B5EF4-FFF2-40B4-BE49-F238E27FC236}">
                <a16:creationId xmlns:a16="http://schemas.microsoft.com/office/drawing/2014/main" id="{22D34AD8-D83D-4409-A418-C00840A085A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MM</a:t>
            </a:r>
          </a:p>
        </p:txBody>
      </p:sp>
      <p:sp>
        <p:nvSpPr>
          <p:cNvPr id="25" name="Tijdelijke aanduiding voor tekst 10">
            <a:extLst>
              <a:ext uri="{FF2B5EF4-FFF2-40B4-BE49-F238E27FC236}">
                <a16:creationId xmlns:a16="http://schemas.microsoft.com/office/drawing/2014/main" id="{3EAA6A46-63F3-49A5-8E0B-758176E442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MM</a:t>
            </a:r>
          </a:p>
        </p:txBody>
      </p:sp>
      <p:sp>
        <p:nvSpPr>
          <p:cNvPr id="26" name="Tijdelijke aanduiding voor tekst 10">
            <a:extLst>
              <a:ext uri="{FF2B5EF4-FFF2-40B4-BE49-F238E27FC236}">
                <a16:creationId xmlns:a16="http://schemas.microsoft.com/office/drawing/2014/main" id="{BB051A6E-4868-4F3F-93DB-AD07020E934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rtlCol="0" anchor="ctr"/>
          <a:lstStyle>
            <a:lvl1pPr marL="0" indent="0" algn="ctr" rtl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Jaar</a:t>
            </a:r>
          </a:p>
        </p:txBody>
      </p:sp>
      <p:sp>
        <p:nvSpPr>
          <p:cNvPr id="28" name="Tijdelijke aanduiding voor tekst 10">
            <a:extLst>
              <a:ext uri="{FF2B5EF4-FFF2-40B4-BE49-F238E27FC236}">
                <a16:creationId xmlns:a16="http://schemas.microsoft.com/office/drawing/2014/main" id="{61519886-189E-4C69-AEED-FD9BDD3E567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MM</a:t>
            </a:r>
          </a:p>
        </p:txBody>
      </p:sp>
      <p:sp>
        <p:nvSpPr>
          <p:cNvPr id="30" name="Tijdelijke aanduiding voor tekst 10">
            <a:extLst>
              <a:ext uri="{FF2B5EF4-FFF2-40B4-BE49-F238E27FC236}">
                <a16:creationId xmlns:a16="http://schemas.microsoft.com/office/drawing/2014/main" id="{0F084DDF-04EE-46A9-9F77-D5FD94D1B5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MM</a:t>
            </a:r>
          </a:p>
        </p:txBody>
      </p:sp>
      <p:sp>
        <p:nvSpPr>
          <p:cNvPr id="31" name="Tijdelijke aanduiding voor tekst 10">
            <a:extLst>
              <a:ext uri="{FF2B5EF4-FFF2-40B4-BE49-F238E27FC236}">
                <a16:creationId xmlns:a16="http://schemas.microsoft.com/office/drawing/2014/main" id="{743DE8AB-BF74-4CC9-AD19-8BBBF44867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MM</a:t>
            </a:r>
          </a:p>
        </p:txBody>
      </p:sp>
      <p:sp>
        <p:nvSpPr>
          <p:cNvPr id="32" name="Tijdelijke aanduiding voor tekst 10">
            <a:extLst>
              <a:ext uri="{FF2B5EF4-FFF2-40B4-BE49-F238E27FC236}">
                <a16:creationId xmlns:a16="http://schemas.microsoft.com/office/drawing/2014/main" id="{2ECC5C24-2CE5-491E-89DC-F9C5AE98B0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MM</a:t>
            </a:r>
          </a:p>
        </p:txBody>
      </p:sp>
      <p:sp>
        <p:nvSpPr>
          <p:cNvPr id="33" name="Tijdelijke aanduiding voor tekst 10">
            <a:extLst>
              <a:ext uri="{FF2B5EF4-FFF2-40B4-BE49-F238E27FC236}">
                <a16:creationId xmlns:a16="http://schemas.microsoft.com/office/drawing/2014/main" id="{ADB0F187-5781-4076-B761-264B1C683A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MM</a:t>
            </a:r>
          </a:p>
        </p:txBody>
      </p:sp>
      <p:sp>
        <p:nvSpPr>
          <p:cNvPr id="34" name="Tijdelijke aanduiding voor tekst 10">
            <a:extLst>
              <a:ext uri="{FF2B5EF4-FFF2-40B4-BE49-F238E27FC236}">
                <a16:creationId xmlns:a16="http://schemas.microsoft.com/office/drawing/2014/main" id="{B2E776B2-D388-4243-80AE-BD8AF47C8AA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MM</a:t>
            </a:r>
          </a:p>
        </p:txBody>
      </p:sp>
      <p:sp>
        <p:nvSpPr>
          <p:cNvPr id="35" name="Tijdelijke aanduiding voor tekst 10">
            <a:extLst>
              <a:ext uri="{FF2B5EF4-FFF2-40B4-BE49-F238E27FC236}">
                <a16:creationId xmlns:a16="http://schemas.microsoft.com/office/drawing/2014/main" id="{79F3A104-EDC0-4A25-9585-3F9F8C1022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MM</a:t>
            </a:r>
          </a:p>
        </p:txBody>
      </p:sp>
      <p:sp>
        <p:nvSpPr>
          <p:cNvPr id="36" name="Tijdelijke aanduiding voor tekst 10">
            <a:extLst>
              <a:ext uri="{FF2B5EF4-FFF2-40B4-BE49-F238E27FC236}">
                <a16:creationId xmlns:a16="http://schemas.microsoft.com/office/drawing/2014/main" id="{23DA3E7C-9F0E-4A57-B6EA-C01C72788E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MM</a:t>
            </a:r>
          </a:p>
        </p:txBody>
      </p:sp>
      <p:sp>
        <p:nvSpPr>
          <p:cNvPr id="37" name="Tijdelijke aanduiding voor tekst 10">
            <a:extLst>
              <a:ext uri="{FF2B5EF4-FFF2-40B4-BE49-F238E27FC236}">
                <a16:creationId xmlns:a16="http://schemas.microsoft.com/office/drawing/2014/main" id="{A8ABC110-DC97-4A71-9A16-67581EAC989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MM</a:t>
            </a:r>
          </a:p>
        </p:txBody>
      </p:sp>
      <p:sp>
        <p:nvSpPr>
          <p:cNvPr id="38" name="Tijdelijke aanduiding voor tekst 10">
            <a:extLst>
              <a:ext uri="{FF2B5EF4-FFF2-40B4-BE49-F238E27FC236}">
                <a16:creationId xmlns:a16="http://schemas.microsoft.com/office/drawing/2014/main" id="{81058125-332B-41A7-BCD5-72CAE3F9F97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MM</a:t>
            </a:r>
          </a:p>
        </p:txBody>
      </p:sp>
      <p:sp>
        <p:nvSpPr>
          <p:cNvPr id="39" name="Tijdelijke aanduiding voor tekst 10">
            <a:extLst>
              <a:ext uri="{FF2B5EF4-FFF2-40B4-BE49-F238E27FC236}">
                <a16:creationId xmlns:a16="http://schemas.microsoft.com/office/drawing/2014/main" id="{E32DE8FD-6391-4094-BAEC-CC0836CC67E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MM</a:t>
            </a:r>
          </a:p>
        </p:txBody>
      </p:sp>
      <p:sp>
        <p:nvSpPr>
          <p:cNvPr id="40" name="Tijdelijke aanduiding voor tekst 10">
            <a:extLst>
              <a:ext uri="{FF2B5EF4-FFF2-40B4-BE49-F238E27FC236}">
                <a16:creationId xmlns:a16="http://schemas.microsoft.com/office/drawing/2014/main" id="{5C53C0F3-9308-422B-BC6E-1ACA5029027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MM</a:t>
            </a:r>
          </a:p>
        </p:txBody>
      </p:sp>
      <p:sp>
        <p:nvSpPr>
          <p:cNvPr id="41" name="Tijdelijke aanduiding voor tekst 10">
            <a:extLst>
              <a:ext uri="{FF2B5EF4-FFF2-40B4-BE49-F238E27FC236}">
                <a16:creationId xmlns:a16="http://schemas.microsoft.com/office/drawing/2014/main" id="{06DFFA03-9EA6-4F70-9519-AB1361BAF7C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MM</a:t>
            </a:r>
          </a:p>
        </p:txBody>
      </p:sp>
      <p:sp>
        <p:nvSpPr>
          <p:cNvPr id="42" name="Tijdelijke aanduiding voor tekst 10">
            <a:extLst>
              <a:ext uri="{FF2B5EF4-FFF2-40B4-BE49-F238E27FC236}">
                <a16:creationId xmlns:a16="http://schemas.microsoft.com/office/drawing/2014/main" id="{49CD8693-3557-4241-BB88-518160D989C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MM</a:t>
            </a:r>
          </a:p>
        </p:txBody>
      </p:sp>
      <p:sp>
        <p:nvSpPr>
          <p:cNvPr id="43" name="Tijdelijke aanduiding voor tekst 10">
            <a:extLst>
              <a:ext uri="{FF2B5EF4-FFF2-40B4-BE49-F238E27FC236}">
                <a16:creationId xmlns:a16="http://schemas.microsoft.com/office/drawing/2014/main" id="{4884DF69-4936-4F90-BFB8-ED04A228DA2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MM</a:t>
            </a:r>
          </a:p>
        </p:txBody>
      </p:sp>
      <p:sp>
        <p:nvSpPr>
          <p:cNvPr id="44" name="Tijdelijke aanduiding voor tekst 10">
            <a:extLst>
              <a:ext uri="{FF2B5EF4-FFF2-40B4-BE49-F238E27FC236}">
                <a16:creationId xmlns:a16="http://schemas.microsoft.com/office/drawing/2014/main" id="{00804F61-8052-4AD8-8370-ED72B261BC2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MM</a:t>
            </a:r>
          </a:p>
        </p:txBody>
      </p:sp>
      <p:sp>
        <p:nvSpPr>
          <p:cNvPr id="45" name="Tijdelijke aanduiding voor tekst 10">
            <a:extLst>
              <a:ext uri="{FF2B5EF4-FFF2-40B4-BE49-F238E27FC236}">
                <a16:creationId xmlns:a16="http://schemas.microsoft.com/office/drawing/2014/main" id="{313F370F-A9EC-477E-BED7-BF4E875274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MM</a:t>
            </a:r>
          </a:p>
        </p:txBody>
      </p:sp>
      <p:sp>
        <p:nvSpPr>
          <p:cNvPr id="46" name="Tijdelijke aanduiding voor tekst 10">
            <a:extLst>
              <a:ext uri="{FF2B5EF4-FFF2-40B4-BE49-F238E27FC236}">
                <a16:creationId xmlns:a16="http://schemas.microsoft.com/office/drawing/2014/main" id="{9E687ADD-FE6C-441E-991F-E71EA0572C3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MM</a:t>
            </a:r>
          </a:p>
        </p:txBody>
      </p:sp>
      <p:sp>
        <p:nvSpPr>
          <p:cNvPr id="47" name="Tijdelijke aanduiding voor tekst 10">
            <a:extLst>
              <a:ext uri="{FF2B5EF4-FFF2-40B4-BE49-F238E27FC236}">
                <a16:creationId xmlns:a16="http://schemas.microsoft.com/office/drawing/2014/main" id="{5E0252B4-80AE-40E9-BA32-6EDAAC62521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MM</a:t>
            </a:r>
          </a:p>
        </p:txBody>
      </p:sp>
      <p:sp>
        <p:nvSpPr>
          <p:cNvPr id="48" name="Tijdelijke aanduiding voor tekst 10">
            <a:extLst>
              <a:ext uri="{FF2B5EF4-FFF2-40B4-BE49-F238E27FC236}">
                <a16:creationId xmlns:a16="http://schemas.microsoft.com/office/drawing/2014/main" id="{8A807DF0-23B6-4B83-B3F6-8D0BE9A851F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MM</a:t>
            </a:r>
          </a:p>
        </p:txBody>
      </p:sp>
      <p:sp>
        <p:nvSpPr>
          <p:cNvPr id="49" name="Tijdelijke aanduiding voor tekst 3">
            <a:extLst>
              <a:ext uri="{FF2B5EF4-FFF2-40B4-BE49-F238E27FC236}">
                <a16:creationId xmlns:a16="http://schemas.microsoft.com/office/drawing/2014/main" id="{F3591345-36C8-481A-AD5B-5F69B03D171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noFill/>
          <a:ln>
            <a:noFill/>
          </a:ln>
        </p:spPr>
        <p:txBody>
          <a:bodyPr tIns="36000" rtlCol="0" anchor="t"/>
          <a:lstStyle>
            <a:lvl1pPr marL="0" indent="0" algn="ctr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Titel van item</a:t>
            </a:r>
          </a:p>
        </p:txBody>
      </p:sp>
      <p:sp>
        <p:nvSpPr>
          <p:cNvPr id="50" name="Tijdelijke aanduiding voor tekst 36">
            <a:extLst>
              <a:ext uri="{FF2B5EF4-FFF2-40B4-BE49-F238E27FC236}">
                <a16:creationId xmlns:a16="http://schemas.microsoft.com/office/drawing/2014/main" id="{954C0732-1924-4A1B-9272-95C51D0B36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395728" y="2531196"/>
            <a:ext cx="1724394" cy="185808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Maand, Jaar</a:t>
            </a:r>
          </a:p>
        </p:txBody>
      </p:sp>
    </p:spTree>
    <p:extLst>
      <p:ext uri="{BB962C8B-B14F-4D97-AF65-F5344CB8AC3E}">
        <p14:creationId xmlns:p14="http://schemas.microsoft.com/office/powerpoint/2010/main" val="90670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le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 noProof="0"/>
              <a:t>Een voettekst toevoegen</a:t>
            </a: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nl-NL" noProof="0" smtClean="0"/>
              <a:pPr rtl="0"/>
              <a:t>‹nr.›</a:t>
            </a:fld>
            <a:endParaRPr lang="nl-NL" noProof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3945" y="3995705"/>
            <a:ext cx="1964171" cy="216000"/>
          </a:xfrm>
        </p:spPr>
        <p:txBody>
          <a:bodyPr rtlCol="0"/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nl-NL" noProof="0"/>
              <a:t>Titel</a:t>
            </a:r>
          </a:p>
        </p:txBody>
      </p:sp>
      <p:sp>
        <p:nvSpPr>
          <p:cNvPr id="13" name="Tijdelijke aanduiding voor tekst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55887" y="3995705"/>
            <a:ext cx="1964171" cy="216000"/>
          </a:xfrm>
        </p:spPr>
        <p:txBody>
          <a:bodyPr rtlCol="0"/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nl-NL" noProof="0"/>
              <a:t>Titel</a:t>
            </a:r>
          </a:p>
        </p:txBody>
      </p:sp>
      <p:sp>
        <p:nvSpPr>
          <p:cNvPr id="15" name="Tijdelijke aanduiding voor tekst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07829" y="3991240"/>
            <a:ext cx="1964171" cy="216000"/>
          </a:xfrm>
        </p:spPr>
        <p:txBody>
          <a:bodyPr rtlCol="0"/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nl-NL" noProof="0"/>
              <a:t>Titel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3945" y="3424428"/>
            <a:ext cx="1964170" cy="504000"/>
          </a:xfrm>
        </p:spPr>
        <p:txBody>
          <a:bodyPr rtlCol="0"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 rtl="0"/>
            <a:r>
              <a:rPr lang="nl-NL" noProof="0"/>
              <a:t>Naam</a:t>
            </a:r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55887" y="3424428"/>
            <a:ext cx="1964171" cy="504000"/>
          </a:xfrm>
        </p:spPr>
        <p:txBody>
          <a:bodyPr rtlCol="0"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 rtl="0"/>
            <a:r>
              <a:rPr lang="nl-NL" noProof="0"/>
              <a:t>Naam</a:t>
            </a:r>
          </a:p>
        </p:txBody>
      </p:sp>
      <p:sp>
        <p:nvSpPr>
          <p:cNvPr id="16" name="Tijdelijke aanduiding voor tekst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807830" y="3424428"/>
            <a:ext cx="1964170" cy="504000"/>
          </a:xfrm>
        </p:spPr>
        <p:txBody>
          <a:bodyPr rtlCol="0"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 rtl="0"/>
            <a:r>
              <a:rPr lang="nl-NL" noProof="0"/>
              <a:t>Naam</a:t>
            </a:r>
          </a:p>
        </p:txBody>
      </p:sp>
      <p:sp>
        <p:nvSpPr>
          <p:cNvPr id="24" name="Tijdelijke aanduiding voor afbeelding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31800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nl-NL" noProof="0"/>
              <a:t>Klik op pictogram om afbeelding toe te voegen</a:t>
            </a:r>
          </a:p>
        </p:txBody>
      </p:sp>
      <p:sp>
        <p:nvSpPr>
          <p:cNvPr id="25" name="Tijdelijke aanduiding voor afbeelding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283742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nl-NL" noProof="0"/>
              <a:t>Klik op pictogram om afbeelding toe te voegen</a:t>
            </a:r>
          </a:p>
        </p:txBody>
      </p:sp>
      <p:sp>
        <p:nvSpPr>
          <p:cNvPr id="26" name="Tijdelijke aanduiding voor afbeelding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35683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nl-NL" noProof="0"/>
              <a:t>Klik op pictogram om afbeelding toe te voegen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36DD16A0-27CF-480C-8ADD-7BB99E0031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nl-NL" noProof="0"/>
              <a:t>Subkop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47CA876-2153-4136-850D-EE098BDC24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103945" y="4311393"/>
            <a:ext cx="1964172" cy="1130300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nl-NL" noProof="0"/>
              <a:t>Korte biografie</a:t>
            </a:r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969B21C2-C689-49C2-B45F-14C5C53A587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55887" y="4311393"/>
            <a:ext cx="1963737" cy="1130300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nl-NL" noProof="0"/>
              <a:t>Korte biografie</a:t>
            </a:r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E33D8E11-F7FD-4AD9-BEC6-78C6500F817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07829" y="4311393"/>
            <a:ext cx="1981200" cy="1138238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nl-NL" noProof="0"/>
              <a:t>Korte biografie</a:t>
            </a:r>
          </a:p>
        </p:txBody>
      </p:sp>
    </p:spTree>
    <p:extLst>
      <p:ext uri="{BB962C8B-B14F-4D97-AF65-F5344CB8AC3E}">
        <p14:creationId xmlns:p14="http://schemas.microsoft.com/office/powerpoint/2010/main" val="3624119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le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 dirty="0"/>
              <a:t>Klik om de titelstijl van het model te bewerken</a:t>
            </a:r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nl-NL" smtClean="0"/>
              <a:pPr rtl="0"/>
              <a:t>‹nr.›</a:t>
            </a:fld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0113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nl-NL" dirty="0"/>
              <a:t>Titel</a:t>
            </a:r>
          </a:p>
        </p:txBody>
      </p:sp>
      <p:sp>
        <p:nvSpPr>
          <p:cNvPr id="13" name="Tijdelijke aanduiding voor tekst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426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nl-NL" dirty="0"/>
              <a:t>Titel</a:t>
            </a:r>
          </a:p>
        </p:txBody>
      </p:sp>
      <p:sp>
        <p:nvSpPr>
          <p:cNvPr id="15" name="Tijdelijke aanduiding voor tekst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6739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nl-NL" dirty="0"/>
              <a:t>Titel</a:t>
            </a:r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65052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nl-NL" dirty="0"/>
              <a:t>Titel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nl-NL" dirty="0"/>
              <a:t>Volledige naam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0113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nl-NL" dirty="0"/>
              <a:t>Volledige naam</a:t>
            </a:r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426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nl-NL" dirty="0"/>
              <a:t>Volledige naam</a:t>
            </a:r>
          </a:p>
        </p:txBody>
      </p:sp>
      <p:sp>
        <p:nvSpPr>
          <p:cNvPr id="16" name="Tijdelijke aanduiding voor tekst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56739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nl-NL" dirty="0"/>
              <a:t>Volledige naam</a:t>
            </a: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5052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nl-NL" dirty="0"/>
              <a:t>Volledige naam</a:t>
            </a:r>
          </a:p>
        </p:txBody>
      </p:sp>
      <p:sp>
        <p:nvSpPr>
          <p:cNvPr id="21" name="Tijdelijke aanduiding voor tekst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nl-NL" dirty="0"/>
              <a:t>Titel</a:t>
            </a:r>
          </a:p>
        </p:txBody>
      </p:sp>
      <p:sp>
        <p:nvSpPr>
          <p:cNvPr id="23" name="Tijdelijke aanduiding voor afbeelding 22">
            <a:extLst>
              <a:ext uri="{FF2B5EF4-FFF2-40B4-BE49-F238E27FC236}">
                <a16:creationId xmlns:a16="http://schemas.microsoft.com/office/drawing/2014/main" id="{4089E01F-0C47-4C6A-A9A8-A1A7E470F31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17088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nl-NL" dirty="0"/>
              <a:t>Klik op pictogram om afbeelding toe te voegen</a:t>
            </a:r>
          </a:p>
        </p:txBody>
      </p:sp>
      <p:sp>
        <p:nvSpPr>
          <p:cNvPr id="24" name="Tijdelijke aanduiding voor afbeelding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262540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nl-NL" dirty="0"/>
              <a:t>Klik op pictogram om afbeelding toe te voegen</a:t>
            </a:r>
          </a:p>
        </p:txBody>
      </p:sp>
      <p:sp>
        <p:nvSpPr>
          <p:cNvPr id="25" name="Tijdelijke aanduiding voor afbeelding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533714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nl-NL" dirty="0"/>
              <a:t>Klik op pictogram om afbeelding toe te voegen</a:t>
            </a:r>
          </a:p>
        </p:txBody>
      </p:sp>
      <p:sp>
        <p:nvSpPr>
          <p:cNvPr id="26" name="Tijdelijke aanduiding voor afbeelding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442027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nl-NL" dirty="0"/>
              <a:t>Klik op pictogram om afbeelding toe te voegen</a:t>
            </a:r>
          </a:p>
        </p:txBody>
      </p:sp>
      <p:sp>
        <p:nvSpPr>
          <p:cNvPr id="27" name="Tijdelijke aanduiding voor afbeelding 22">
            <a:extLst>
              <a:ext uri="{FF2B5EF4-FFF2-40B4-BE49-F238E27FC236}">
                <a16:creationId xmlns:a16="http://schemas.microsoft.com/office/drawing/2014/main" id="{B765F5D3-7CB7-4E55-8217-E9EEA9F2945A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350340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nl-NL" dirty="0"/>
              <a:t>Klik op pictogram om afbeelding toe te voegen</a:t>
            </a:r>
          </a:p>
        </p:txBody>
      </p:sp>
      <p:sp>
        <p:nvSpPr>
          <p:cNvPr id="20" name="Tijdelijke aanduiding voor afbeelding 22">
            <a:extLst>
              <a:ext uri="{FF2B5EF4-FFF2-40B4-BE49-F238E27FC236}">
                <a16:creationId xmlns:a16="http://schemas.microsoft.com/office/drawing/2014/main" id="{8CB2CA38-4C7F-4D6B-9B34-606F1A007A1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5865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nl-NL" dirty="0"/>
              <a:t>Klik op pictogram om afbeelding toe te voegen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5DA42CA-D117-4AF7-9FEC-03EB2BBB75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3363" y="3925888"/>
            <a:ext cx="1800000" cy="504825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nl-NL" dirty="0"/>
              <a:t>Volledige naam</a:t>
            </a:r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5F9CEF5A-8DCE-4156-9138-C113C0D3A79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73363" y="4505325"/>
            <a:ext cx="1800000" cy="900113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lvl="0" rtl="0"/>
            <a:r>
              <a:rPr lang="nl-NL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503510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 en 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Vrije v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27" name="Vrije v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 noProof="0"/>
              <a:t>Een voettekst toevoegen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nl-NL" noProof="0" smtClean="0"/>
              <a:pPr rtl="0"/>
              <a:t>‹nr.›</a:t>
            </a:fld>
            <a:endParaRPr lang="nl-NL" noProof="0"/>
          </a:p>
        </p:txBody>
      </p:sp>
      <p:sp>
        <p:nvSpPr>
          <p:cNvPr id="14" name="Vrije v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19" name="Vrije v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18" name="Vrije v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20" name="Vrije v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24" name="Vrije v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23" name="Vrije v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13" name="Tijdelijke aanduiding voor tekst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nl-NL" noProof="0"/>
              <a:t>Subkop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Vrije vorm: Shape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14" name="Vrije v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 dirty="0"/>
              <a:t>Klik om de titelstijl van het model te bewerken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nl-NL" smtClean="0"/>
              <a:pPr rtl="0"/>
              <a:t>‹nr.›</a:t>
            </a:fld>
            <a:endParaRPr lang="nl-NL" dirty="0"/>
          </a:p>
        </p:txBody>
      </p:sp>
      <p:sp>
        <p:nvSpPr>
          <p:cNvPr id="24" name="Vrije v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22" name="Vrije vorm: Shape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25" name="Vrije vorm: Shape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26" name="Vrije vorm: Shape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30" name="Vrije vorm: Shape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98965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 Ge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 dirty="0"/>
              <a:t>Klik om de titelstijl van het model te bewerken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335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dank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jdelijke aanduiding voor afbeelding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 rtlCol="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nl-NL" dirty="0"/>
              <a:t>Hier afbeelding invoegen of slepen en neerzetten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rtlCol="0" anchor="b" anchorCtr="0"/>
          <a:lstStyle>
            <a:lvl1pPr algn="r">
              <a:defRPr sz="66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nl-NL" dirty="0"/>
              <a:t>Bedankt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94607" y="3684672"/>
            <a:ext cx="5282503" cy="1604172"/>
          </a:xfrm>
          <a:solidFill>
            <a:schemeClr val="tx1">
              <a:alpha val="90000"/>
            </a:schemeClr>
          </a:solidFill>
        </p:spPr>
        <p:txBody>
          <a:bodyPr lIns="216000" tIns="144000" rIns="576000" rtlCol="0"/>
          <a:lstStyle>
            <a:lvl1pPr marL="0" indent="0" algn="r">
              <a:buNone/>
              <a:defRPr sz="15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dirty="0"/>
              <a:t>Klik om de subtitelstijl van het model te bewerken</a:t>
            </a:r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BC122267-81F5-4D7C-8854-830FD491A4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0" y="4142258"/>
            <a:ext cx="4508500" cy="277342"/>
          </a:xfrm>
        </p:spPr>
        <p:txBody>
          <a:bodyPr rtlCol="0"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nl-NL" dirty="0"/>
              <a:t>Telefoonnummer contactpersoon</a:t>
            </a:r>
          </a:p>
        </p:txBody>
      </p:sp>
      <p:sp>
        <p:nvSpPr>
          <p:cNvPr id="9" name="Tijdelijke aanduiding voor tekst 5">
            <a:extLst>
              <a:ext uri="{FF2B5EF4-FFF2-40B4-BE49-F238E27FC236}">
                <a16:creationId xmlns:a16="http://schemas.microsoft.com/office/drawing/2014/main" id="{D1624B9A-AB57-40B6-89A6-D34ED60BB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67000" y="4448040"/>
            <a:ext cx="4508500" cy="277342"/>
          </a:xfrm>
        </p:spPr>
        <p:txBody>
          <a:bodyPr rtlCol="0"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nl-NL" dirty="0"/>
              <a:t>E-mailadres of sociale media-handle</a:t>
            </a:r>
          </a:p>
        </p:txBody>
      </p:sp>
      <p:sp>
        <p:nvSpPr>
          <p:cNvPr id="8" name="Tijdelijke aanduiding voor afbeelding 5">
            <a:extLst>
              <a:ext uri="{FF2B5EF4-FFF2-40B4-BE49-F238E27FC236}">
                <a16:creationId xmlns:a16="http://schemas.microsoft.com/office/drawing/2014/main" id="{61EA5FFD-797F-43FF-B13A-5DA8C820EE2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65008" y="2587752"/>
            <a:ext cx="1344168" cy="704088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nl-NL" dirty="0"/>
              <a:t>Logo</a:t>
            </a:r>
          </a:p>
        </p:txBody>
      </p:sp>
      <p:sp>
        <p:nvSpPr>
          <p:cNvPr id="10" name="Tijdelijke aanduiding voor tekst 5">
            <a:extLst>
              <a:ext uri="{FF2B5EF4-FFF2-40B4-BE49-F238E27FC236}">
                <a16:creationId xmlns:a16="http://schemas.microsoft.com/office/drawing/2014/main" id="{7436EF9B-F86C-114A-BB87-C439E5F129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67000" y="4753821"/>
            <a:ext cx="4508500" cy="277342"/>
          </a:xfrm>
        </p:spPr>
        <p:txBody>
          <a:bodyPr rtlCol="0"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nl-NL" dirty="0"/>
              <a:t>Websiteadres</a:t>
            </a:r>
          </a:p>
        </p:txBody>
      </p:sp>
    </p:spTree>
    <p:extLst>
      <p:ext uri="{BB962C8B-B14F-4D97-AF65-F5344CB8AC3E}">
        <p14:creationId xmlns:p14="http://schemas.microsoft.com/office/powerpoint/2010/main" val="347595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32" name="Tijdelijke aanduiding voor afbeelding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4" y="86714"/>
            <a:ext cx="6009285" cy="6684572"/>
          </a:xfr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nl-NL" dirty="0"/>
              <a:t>Hier afbeelding invoegen of slepen en neerzetten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rtlCol="0" anchor="b"/>
          <a:lstStyle>
            <a:lvl1pPr algn="r">
              <a:defRPr sz="40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nl-NL" dirty="0"/>
              <a:t>Klikken om te bewerken </a:t>
            </a:r>
            <a:br>
              <a:rPr lang="nl-NL" dirty="0"/>
            </a:br>
            <a:r>
              <a:rPr lang="nl-NL" dirty="0"/>
              <a:t>Titelstijl van model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 rtlCol="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dirty="0"/>
              <a:t>Klik om de subtitelstijl van het model te bewerken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‹nr.›</a:t>
            </a:fld>
            <a:endParaRPr lang="nl-NL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rtl="0"/>
            <a:endParaRPr lang="nl-NL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474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afbeelding en teks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000" y="3517901"/>
            <a:ext cx="6012000" cy="1409700"/>
          </a:xfrm>
          <a:solidFill>
            <a:schemeClr val="tx1"/>
          </a:solidFill>
        </p:spPr>
        <p:txBody>
          <a:bodyPr lIns="288000" rIns="432000" bIns="144000" rtlCol="0" anchor="b"/>
          <a:lstStyle>
            <a:lvl1pPr algn="r">
              <a:defRPr sz="40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nl-NL" dirty="0"/>
              <a:t>Klikken om te bewerken </a:t>
            </a:r>
            <a:br>
              <a:rPr lang="nl-NL" dirty="0"/>
            </a:br>
            <a:r>
              <a:rPr lang="nl-NL" dirty="0"/>
              <a:t>Titelstijl van model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000" y="4927600"/>
            <a:ext cx="6012000" cy="1845743"/>
          </a:xfrm>
          <a:solidFill>
            <a:schemeClr val="tx1">
              <a:lumMod val="85000"/>
              <a:lumOff val="15000"/>
            </a:schemeClr>
          </a:solidFill>
        </p:spPr>
        <p:txBody>
          <a:bodyPr lIns="288000" tIns="144000" rIns="432000" rtlCol="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dirty="0"/>
              <a:t>Klik om de subtitelstijl van het model te bewerken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‹nr.›</a:t>
            </a:fld>
            <a:endParaRPr lang="nl-NL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rtl="0"/>
            <a:endParaRPr lang="nl-NL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2" name="Tijdelijke aanduiding voor afbeelding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000" y="86714"/>
            <a:ext cx="6009285" cy="3431187"/>
          </a:xfrm>
          <a:solidFill>
            <a:srgbClr val="333333"/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nl-NL" dirty="0"/>
              <a:t>Hier afbeelding invoegen of slepen en neerzetten</a:t>
            </a:r>
          </a:p>
        </p:txBody>
      </p:sp>
      <p:sp>
        <p:nvSpPr>
          <p:cNvPr id="16" name="Tijdelijke aanduiding voor inhoud 2">
            <a:extLst>
              <a:ext uri="{FF2B5EF4-FFF2-40B4-BE49-F238E27FC236}">
                <a16:creationId xmlns:a16="http://schemas.microsoft.com/office/drawing/2014/main" id="{ED5F0C9D-A08F-4539-BA26-61D24BBE6E9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464300" y="1152000"/>
            <a:ext cx="5307700" cy="4680000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60728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1134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 dirty="0"/>
              <a:t>Klik om de titelstijl van het model te bewerken</a:t>
            </a:r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nl-NL" smtClean="0"/>
              <a:pPr rtl="0"/>
              <a:t>‹nr.›</a:t>
            </a:fld>
            <a:endParaRPr lang="nl-NL" dirty="0"/>
          </a:p>
        </p:txBody>
      </p:sp>
      <p:sp>
        <p:nvSpPr>
          <p:cNvPr id="24" name="Vrije v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25" name="Vrije v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26" name="Vrije v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27" name="Vrije v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28" name="Vrije v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29" name="Vrije v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30" name="Vrije v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31" name="Vrije v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32" name="Vrije v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33" name="Vrije v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34" name="Vrije v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35" name="Vrije v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36" name="Vrije v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37" name="Vrije v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 dirty="0"/>
              <a:t>Klik om de titelstijl van het model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52000"/>
            <a:ext cx="5472000" cy="504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nl-NL" smtClean="0"/>
              <a:pPr rtl="0"/>
              <a:t>‹nr.›</a:t>
            </a:fld>
            <a:endParaRPr lang="nl-NL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152525"/>
            <a:ext cx="5472113" cy="5038725"/>
          </a:xfrm>
        </p:spPr>
        <p:txBody>
          <a:bodyPr rtlCol="0"/>
          <a:lstStyle/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 dirty="0"/>
              <a:t>Klik om de titelstijl van het model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360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nl-NL" smtClean="0"/>
              <a:pPr rtl="0"/>
              <a:t>‹nr.›</a:t>
            </a:fld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152000"/>
            <a:ext cx="3600450" cy="5038725"/>
          </a:xfrm>
        </p:spPr>
        <p:txBody>
          <a:bodyPr rtlCol="0"/>
          <a:lstStyle/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152000"/>
            <a:ext cx="3600450" cy="5038725"/>
          </a:xfrm>
        </p:spPr>
        <p:txBody>
          <a:bodyPr rtlCol="0"/>
          <a:lstStyle/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 dirty="0"/>
              <a:t>Klik om de titelstijl van het model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216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nl-NL" smtClean="0"/>
              <a:pPr rtl="0"/>
              <a:t>‹nr.›</a:t>
            </a:fld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152525"/>
            <a:ext cx="2160588" cy="5038725"/>
          </a:xfrm>
        </p:spPr>
        <p:txBody>
          <a:bodyPr rtlCol="0"/>
          <a:lstStyle/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13" name="Tijdelijke aanduiding voor tekst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152525"/>
            <a:ext cx="2160588" cy="5038725"/>
          </a:xfrm>
        </p:spPr>
        <p:txBody>
          <a:bodyPr rtlCol="0"/>
          <a:lstStyle/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15" name="Tijdelijke aanduiding voor tekst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148060"/>
            <a:ext cx="2160588" cy="5038725"/>
          </a:xfrm>
        </p:spPr>
        <p:txBody>
          <a:bodyPr rtlCol="0"/>
          <a:lstStyle/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152525"/>
            <a:ext cx="2160588" cy="5038725"/>
          </a:xfrm>
        </p:spPr>
        <p:txBody>
          <a:bodyPr rtlCol="0"/>
          <a:lstStyle/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al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Vrije v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25" name="Vrije v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26" name="Vrije v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27" name="Vrije v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28" name="Vrije v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29" name="Vrije v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30" name="Vrije v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31" name="Vrije v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32" name="Vrije v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33" name="Vrije v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34" name="Vrije v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35" name="Vrije v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36" name="Vrije v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37" name="Vrije v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grpSp>
        <p:nvGrpSpPr>
          <p:cNvPr id="43" name="Groep 42">
            <a:extLst>
              <a:ext uri="{FF2B5EF4-FFF2-40B4-BE49-F238E27FC236}">
                <a16:creationId xmlns:a16="http://schemas.microsoft.com/office/drawing/2014/main" id="{0725BC56-C7B6-400F-80F9-3F968E2CAE0E}"/>
              </a:ext>
            </a:extLst>
          </p:cNvPr>
          <p:cNvGrpSpPr/>
          <p:nvPr userDrawn="1"/>
        </p:nvGrpSpPr>
        <p:grpSpPr>
          <a:xfrm>
            <a:off x="3383603" y="1013721"/>
            <a:ext cx="7749965" cy="5100743"/>
            <a:chOff x="510812" y="938373"/>
            <a:chExt cx="8073393" cy="5313612"/>
          </a:xfrm>
        </p:grpSpPr>
        <p:sp>
          <p:nvSpPr>
            <p:cNvPr id="44" name="Afgeronde rechthoek 15">
              <a:extLst>
                <a:ext uri="{FF2B5EF4-FFF2-40B4-BE49-F238E27FC236}">
                  <a16:creationId xmlns:a16="http://schemas.microsoft.com/office/drawing/2014/main" id="{1EC806EC-A1B2-4893-9504-1D7FFE8E238F}"/>
                </a:ext>
              </a:extLst>
            </p:cNvPr>
            <p:cNvSpPr/>
            <p:nvPr/>
          </p:nvSpPr>
          <p:spPr>
            <a:xfrm>
              <a:off x="877709" y="938373"/>
              <a:ext cx="7339600" cy="5234482"/>
            </a:xfrm>
            <a:prstGeom prst="round2SameRect">
              <a:avLst>
                <a:gd name="adj1" fmla="val 560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nl-NL" dirty="0"/>
            </a:p>
          </p:txBody>
        </p:sp>
        <p:sp>
          <p:nvSpPr>
            <p:cNvPr id="45" name="Afgeronde rechthoek 15">
              <a:extLst>
                <a:ext uri="{FF2B5EF4-FFF2-40B4-BE49-F238E27FC236}">
                  <a16:creationId xmlns:a16="http://schemas.microsoft.com/office/drawing/2014/main" id="{535A1B12-6F16-41A0-A6B1-4AD0CCB5A081}"/>
                </a:ext>
              </a:extLst>
            </p:cNvPr>
            <p:cNvSpPr/>
            <p:nvPr/>
          </p:nvSpPr>
          <p:spPr>
            <a:xfrm>
              <a:off x="930758" y="995668"/>
              <a:ext cx="7233502" cy="5177187"/>
            </a:xfrm>
            <a:prstGeom prst="round2SameRect">
              <a:avLst>
                <a:gd name="adj1" fmla="val 4499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46" name="Rechthoek: Afgeronde hoeken 45">
              <a:extLst>
                <a:ext uri="{FF2B5EF4-FFF2-40B4-BE49-F238E27FC236}">
                  <a16:creationId xmlns:a16="http://schemas.microsoft.com/office/drawing/2014/main" id="{379B244F-CF81-4500-A78E-495ABA6828BA}"/>
                </a:ext>
              </a:extLst>
            </p:cNvPr>
            <p:cNvSpPr/>
            <p:nvPr/>
          </p:nvSpPr>
          <p:spPr>
            <a:xfrm rot="16200000">
              <a:off x="2264894" y="295974"/>
              <a:ext cx="4565229" cy="6599909"/>
            </a:xfrm>
            <a:prstGeom prst="roundRect">
              <a:avLst>
                <a:gd name="adj" fmla="val 1476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47" name="Afgeronde rechthoek 15">
              <a:extLst>
                <a:ext uri="{FF2B5EF4-FFF2-40B4-BE49-F238E27FC236}">
                  <a16:creationId xmlns:a16="http://schemas.microsoft.com/office/drawing/2014/main" id="{EE88F157-E260-486F-937E-C18428699861}"/>
                </a:ext>
              </a:extLst>
            </p:cNvPr>
            <p:cNvSpPr/>
            <p:nvPr/>
          </p:nvSpPr>
          <p:spPr>
            <a:xfrm rot="10800000">
              <a:off x="510812" y="5998253"/>
              <a:ext cx="8073393" cy="2489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48" name="Afgeronde rechthoek 15">
              <a:extLst>
                <a:ext uri="{FF2B5EF4-FFF2-40B4-BE49-F238E27FC236}">
                  <a16:creationId xmlns:a16="http://schemas.microsoft.com/office/drawing/2014/main" id="{F736AFAF-44AD-47CE-A63B-210102A4BF0B}"/>
                </a:ext>
              </a:extLst>
            </p:cNvPr>
            <p:cNvSpPr/>
            <p:nvPr userDrawn="1"/>
          </p:nvSpPr>
          <p:spPr>
            <a:xfrm>
              <a:off x="3668019" y="6206338"/>
              <a:ext cx="1758981" cy="45647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1000"/>
                  </a:schemeClr>
                </a:gs>
              </a:gsLst>
              <a:lin ang="16200000" scaled="0"/>
            </a:gra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nl-NL" dirty="0"/>
            </a:p>
          </p:txBody>
        </p:sp>
        <p:sp>
          <p:nvSpPr>
            <p:cNvPr id="49" name="Ovaal 48">
              <a:extLst>
                <a:ext uri="{FF2B5EF4-FFF2-40B4-BE49-F238E27FC236}">
                  <a16:creationId xmlns:a16="http://schemas.microsoft.com/office/drawing/2014/main" id="{A4F6457E-3660-4E80-82BC-8894D701DEE9}"/>
                </a:ext>
              </a:extLst>
            </p:cNvPr>
            <p:cNvSpPr/>
            <p:nvPr/>
          </p:nvSpPr>
          <p:spPr>
            <a:xfrm rot="16200000">
              <a:off x="4660498" y="1119143"/>
              <a:ext cx="48680" cy="48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nl-NL" dirty="0"/>
            </a:p>
          </p:txBody>
        </p:sp>
        <p:sp>
          <p:nvSpPr>
            <p:cNvPr id="50" name="Ovaal 49">
              <a:extLst>
                <a:ext uri="{FF2B5EF4-FFF2-40B4-BE49-F238E27FC236}">
                  <a16:creationId xmlns:a16="http://schemas.microsoft.com/office/drawing/2014/main" id="{88230416-7E55-4CB0-9548-491BA471E9E8}"/>
                </a:ext>
              </a:extLst>
            </p:cNvPr>
            <p:cNvSpPr/>
            <p:nvPr/>
          </p:nvSpPr>
          <p:spPr>
            <a:xfrm rot="16200000">
              <a:off x="4505961" y="1106017"/>
              <a:ext cx="83096" cy="83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nl-NL" dirty="0"/>
            </a:p>
          </p:txBody>
        </p:sp>
        <p:sp>
          <p:nvSpPr>
            <p:cNvPr id="51" name="Ovaal 50">
              <a:extLst>
                <a:ext uri="{FF2B5EF4-FFF2-40B4-BE49-F238E27FC236}">
                  <a16:creationId xmlns:a16="http://schemas.microsoft.com/office/drawing/2014/main" id="{FE3C1810-AD4F-4393-928E-CFA8053A2CC2}"/>
                </a:ext>
              </a:extLst>
            </p:cNvPr>
            <p:cNvSpPr/>
            <p:nvPr/>
          </p:nvSpPr>
          <p:spPr>
            <a:xfrm rot="16200000">
              <a:off x="4524686" y="1124741"/>
              <a:ext cx="45647" cy="45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nl-NL" dirty="0"/>
            </a:p>
          </p:txBody>
        </p:sp>
      </p:grp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2951603" cy="2196235"/>
          </a:xfrm>
        </p:spPr>
        <p:txBody>
          <a:bodyPr rtlCol="0" anchor="b"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29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96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763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nl-NL" dirty="0"/>
              <a:t>Benadrukte tekst kan hier komen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 dirty="0"/>
              <a:t>Klik om de titelstijl van het model te bewerken</a:t>
            </a:r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nl-NL" smtClean="0"/>
              <a:pPr rtl="0"/>
              <a:t>‹nr.›</a:t>
            </a:fld>
            <a:endParaRPr lang="nl-NL" dirty="0"/>
          </a:p>
        </p:txBody>
      </p:sp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8C1EA41E-F6C4-484F-95E9-42978FF216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92796" y="1376357"/>
            <a:ext cx="6333545" cy="4379625"/>
          </a:xfrm>
          <a:prstGeom prst="roundRect">
            <a:avLst>
              <a:gd name="adj" fmla="val 13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dirty="0"/>
              <a:t>Hier afbeelding invoegen of slepen en neerzetten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35FD3B7C-17C6-4327-986C-A8A6D6EC1B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3509766"/>
            <a:ext cx="2951163" cy="2322709"/>
          </a:xfrm>
        </p:spPr>
        <p:txBody>
          <a:bodyPr rtlCol="0"/>
          <a:lstStyle/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33628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getallen op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Vrije vorm: Shape 17">
            <a:extLst>
              <a:ext uri="{FF2B5EF4-FFF2-40B4-BE49-F238E27FC236}">
                <a16:creationId xmlns:a16="http://schemas.microsoft.com/office/drawing/2014/main" id="{730F7266-25A0-4B3A-A8CE-F083ECC9D4C6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 dirty="0"/>
              <a:t>Klik om de titelstijl van het model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 userDrawn="1">
            <p:ph sz="half" idx="1" hasCustomPrompt="1"/>
          </p:nvPr>
        </p:nvSpPr>
        <p:spPr>
          <a:xfrm>
            <a:off x="906843" y="3429050"/>
            <a:ext cx="4522314" cy="2762949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nl-NL" smtClean="0"/>
              <a:pPr rtl="0"/>
              <a:t>‹nr.›</a:t>
            </a:fld>
            <a:endParaRPr lang="nl-NL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774740" y="3429000"/>
            <a:ext cx="4522407" cy="2762250"/>
          </a:xfrm>
        </p:spPr>
        <p:txBody>
          <a:bodyPr rtlCol="0"/>
          <a:lstStyle/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FEF984BB-176D-4924-ADAD-52FBC95B07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6463" y="2278063"/>
            <a:ext cx="4522787" cy="885825"/>
          </a:xfrm>
        </p:spPr>
        <p:txBody>
          <a:bodyPr rtlCol="0" anchor="ctr"/>
          <a:lstStyle>
            <a:lvl1pPr marL="0" indent="0">
              <a:buNone/>
              <a:defRPr sz="8000" b="1">
                <a:latin typeface="+mj-lt"/>
              </a:defRPr>
            </a:lvl1pPr>
            <a:lvl2pPr marL="266700" indent="0">
              <a:buNone/>
              <a:defRPr sz="8000">
                <a:latin typeface="+mj-lt"/>
              </a:defRPr>
            </a:lvl2pPr>
            <a:lvl3pPr marL="542925" indent="0">
              <a:buNone/>
              <a:defRPr sz="8000">
                <a:latin typeface="+mj-lt"/>
              </a:defRPr>
            </a:lvl3pPr>
            <a:lvl4pPr marL="809625" indent="0">
              <a:buNone/>
              <a:defRPr sz="8000">
                <a:latin typeface="+mj-lt"/>
              </a:defRPr>
            </a:lvl4pPr>
            <a:lvl5pPr marL="1076325" indent="0">
              <a:buNone/>
              <a:defRPr sz="8000">
                <a:latin typeface="+mj-lt"/>
              </a:defRPr>
            </a:lvl5pPr>
          </a:lstStyle>
          <a:p>
            <a:pPr lvl="0" rtl="0"/>
            <a:r>
              <a:rPr lang="nl-NL" dirty="0"/>
              <a:t>1</a:t>
            </a:r>
          </a:p>
        </p:txBody>
      </p:sp>
      <p:sp>
        <p:nvSpPr>
          <p:cNvPr id="21" name="Tijdelijke aanduiding voor tekst 20">
            <a:extLst>
              <a:ext uri="{FF2B5EF4-FFF2-40B4-BE49-F238E27FC236}">
                <a16:creationId xmlns:a16="http://schemas.microsoft.com/office/drawing/2014/main" id="{C59BE1D7-885A-4749-99BA-6909D64AFA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62750" y="2278063"/>
            <a:ext cx="4522787" cy="885825"/>
          </a:xfrm>
        </p:spPr>
        <p:txBody>
          <a:bodyPr rtlCol="0" anchor="ctr"/>
          <a:lstStyle>
            <a:lvl1pPr marL="0" indent="0">
              <a:buNone/>
              <a:defRPr sz="8000" b="1" i="0">
                <a:latin typeface="+mj-lt"/>
              </a:defRPr>
            </a:lvl1pPr>
          </a:lstStyle>
          <a:p>
            <a:pPr lvl="0" rtl="0"/>
            <a:r>
              <a:rPr lang="nl-NL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7644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chthoek 6">
            <a:extLst>
              <a:ext uri="{FF2B5EF4-FFF2-40B4-BE49-F238E27FC236}">
                <a16:creationId xmlns:a16="http://schemas.microsoft.com/office/drawing/2014/main" id="{12B87281-2FCA-44C5-BFC9-FD653787EFC4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nl-NL" dirty="0"/>
              <a:t>Klik om de titelstijl van het model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4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188628"/>
            <a:ext cx="878494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b="1" i="1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nl-NL" smtClean="0"/>
              <a:pPr rtl="0"/>
              <a:t>‹nr.›</a:t>
            </a:fld>
            <a:endParaRPr lang="nl-NL" dirty="0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B66BF03E-F48E-4C0A-9078-07AC4DDF896A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>
              <a:solidFill>
                <a:schemeClr val="accent1"/>
              </a:solidFill>
            </a:endParaRP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9F827500-FC74-463C-9312-BC59104AEBD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110EE18F-610D-4230-BA82-4E5007401ADD}"/>
              </a:ext>
            </a:extLst>
          </p:cNvPr>
          <p:cNvSpPr txBox="1"/>
          <p:nvPr userDrawn="1"/>
        </p:nvSpPr>
        <p:spPr>
          <a:xfrm>
            <a:off x="8734570" y="6278857"/>
            <a:ext cx="2510557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 rtl="0"/>
            <a:r>
              <a:rPr lang="nl-NL" sz="1200" dirty="0">
                <a:solidFill>
                  <a:schemeClr val="tx2"/>
                </a:solidFill>
                <a:latin typeface="+mj-lt"/>
              </a:rPr>
              <a:t>Uw logo of naam hier</a:t>
            </a:r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2AF375EA-F235-4EAA-A52F-D6BF0D6EDDCA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>
              <a:solidFill>
                <a:schemeClr val="accent1"/>
              </a:solidFill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7E3C8C5B-6356-4B7C-887C-A436D7DB4059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13120C00-0FF6-411F-B2D6-C625ED6BD241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2D142C1D-78E5-4AD5-BEF3-C015D6E3FEBD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300D9306-2240-47FF-AA2F-DC7C26A008A4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50" r:id="rId4"/>
    <p:sldLayoutId id="2147483652" r:id="rId5"/>
    <p:sldLayoutId id="2147483656" r:id="rId6"/>
    <p:sldLayoutId id="2147483657" r:id="rId7"/>
    <p:sldLayoutId id="2147483668" r:id="rId8"/>
    <p:sldLayoutId id="2147483670" r:id="rId9"/>
    <p:sldLayoutId id="2147483653" r:id="rId10"/>
    <p:sldLayoutId id="2147483673" r:id="rId11"/>
    <p:sldLayoutId id="2147483674" r:id="rId12"/>
    <p:sldLayoutId id="2147483676" r:id="rId13"/>
    <p:sldLayoutId id="2147483677" r:id="rId14"/>
    <p:sldLayoutId id="2147483654" r:id="rId15"/>
    <p:sldLayoutId id="2147483660" r:id="rId16"/>
    <p:sldLayoutId id="2147483661" r:id="rId17"/>
    <p:sldLayoutId id="214748367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Tijdelijke aanduiding voor afbeelding 19" descr="Een close-up van een boom&#10;&#10;Beschrijving gegenereerd met hoog vertrouwen">
            <a:extLst>
              <a:ext uri="{FF2B5EF4-FFF2-40B4-BE49-F238E27FC236}">
                <a16:creationId xmlns:a16="http://schemas.microsoft.com/office/drawing/2014/main" id="{3072B96B-8E35-4D15-80A0-1DD4745F75B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2E3EA56B-BEB0-4656-A20B-D15F03B7A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NL" sz="4200" dirty="0"/>
              <a:t>Vulmeetsystemen voor silo’s van veehouderijen</a:t>
            </a:r>
            <a:br>
              <a:rPr lang="nl-NL" sz="4200" dirty="0"/>
            </a:br>
            <a:endParaRPr lang="nl-NL" sz="4200" dirty="0"/>
          </a:p>
        </p:txBody>
      </p:sp>
      <p:sp>
        <p:nvSpPr>
          <p:cNvPr id="7" name="Subtitel 6">
            <a:extLst>
              <a:ext uri="{FF2B5EF4-FFF2-40B4-BE49-F238E27FC236}">
                <a16:creationId xmlns:a16="http://schemas.microsoft.com/office/drawing/2014/main" id="{DA0FE6D5-D475-4CBB-A6C2-E3D991A36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nl-NL" dirty="0"/>
              <a:t>Minor Smart Industry 2019/2020</a:t>
            </a:r>
          </a:p>
        </p:txBody>
      </p:sp>
      <p:sp>
        <p:nvSpPr>
          <p:cNvPr id="47" name="Vrije vorm: Shape 46" title="geometrische shape">
            <a:extLst>
              <a:ext uri="{FF2B5EF4-FFF2-40B4-BE49-F238E27FC236}">
                <a16:creationId xmlns:a16="http://schemas.microsoft.com/office/drawing/2014/main" id="{B6D0B8EE-8E06-4051-87BF-62C153F3FBBB}"/>
              </a:ext>
            </a:extLst>
          </p:cNvPr>
          <p:cNvSpPr/>
          <p:nvPr/>
        </p:nvSpPr>
        <p:spPr>
          <a:xfrm rot="4308689">
            <a:off x="5269765" y="1275138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89FE098F-72C2-442B-B49B-EA7CA929B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7400" y="86713"/>
            <a:ext cx="2427885" cy="242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ijdelijke aanduiding voor afbeelding 13" descr="Een afbeelding met natuur&#10;&#10;Beschrijving gegenereerd met hoog vertrouwen">
            <a:extLst>
              <a:ext uri="{FF2B5EF4-FFF2-40B4-BE49-F238E27FC236}">
                <a16:creationId xmlns:a16="http://schemas.microsoft.com/office/drawing/2014/main" id="{2DD80BD6-4966-4B27-A63C-89B71D8967E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9396"/>
          <a:stretch/>
        </p:blipFill>
        <p:spPr>
          <a:xfrm>
            <a:off x="84001" y="86714"/>
            <a:ext cx="3029590" cy="3977285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00" y="4063999"/>
            <a:ext cx="3029590" cy="863601"/>
          </a:xfrm>
        </p:spPr>
        <p:txBody>
          <a:bodyPr rtlCol="0"/>
          <a:lstStyle/>
          <a:p>
            <a:pPr rtl="0"/>
            <a:r>
              <a:rPr lang="nl-NL" sz="3600" dirty="0"/>
              <a:t>Theorie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D56BE522-961D-4737-9715-127DB8A86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3029590" cy="1845743"/>
          </a:xfrm>
        </p:spPr>
        <p:txBody>
          <a:bodyPr rtlCol="0"/>
          <a:lstStyle/>
          <a:p>
            <a:pPr algn="l" rtl="0"/>
            <a:endParaRPr lang="nl-NL" dirty="0"/>
          </a:p>
          <a:p>
            <a:pPr algn="l" rtl="0"/>
            <a:endParaRPr lang="nl-NL" dirty="0"/>
          </a:p>
          <a:p>
            <a:pPr algn="l" rtl="0"/>
            <a:endParaRPr lang="nl-NL" dirty="0"/>
          </a:p>
        </p:txBody>
      </p:sp>
      <p:grpSp>
        <p:nvGrpSpPr>
          <p:cNvPr id="46" name="Groep 45" title="groep driehoeken">
            <a:extLst>
              <a:ext uri="{FF2B5EF4-FFF2-40B4-BE49-F238E27FC236}">
                <a16:creationId xmlns:a16="http://schemas.microsoft.com/office/drawing/2014/main" id="{62DF6AE8-6133-4C1E-91DD-755705ACF0F1}"/>
              </a:ext>
            </a:extLst>
          </p:cNvPr>
          <p:cNvGrpSpPr/>
          <p:nvPr/>
        </p:nvGrpSpPr>
        <p:grpSpPr>
          <a:xfrm>
            <a:off x="10257790" y="0"/>
            <a:ext cx="1850209" cy="1915995"/>
            <a:chOff x="9862160" y="831132"/>
            <a:chExt cx="1850209" cy="1915995"/>
          </a:xfrm>
        </p:grpSpPr>
        <p:sp>
          <p:nvSpPr>
            <p:cNvPr id="16" name="Vrije vorm: Shape 15" title="driehoeken">
              <a:extLst>
                <a:ext uri="{FF2B5EF4-FFF2-40B4-BE49-F238E27FC236}">
                  <a16:creationId xmlns:a16="http://schemas.microsoft.com/office/drawing/2014/main" id="{156942E6-31A5-42F5-A00C-A90D409A08BC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17" name="Vrije vorm: Shape 16" title="driehoeken">
              <a:extLst>
                <a:ext uri="{FF2B5EF4-FFF2-40B4-BE49-F238E27FC236}">
                  <a16:creationId xmlns:a16="http://schemas.microsoft.com/office/drawing/2014/main" id="{055D27E0-4C92-4640-A2B8-86540741DCE6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18" name="Vrije vorm: Shape 17" title="driehoeken">
              <a:extLst>
                <a:ext uri="{FF2B5EF4-FFF2-40B4-BE49-F238E27FC236}">
                  <a16:creationId xmlns:a16="http://schemas.microsoft.com/office/drawing/2014/main" id="{E760DC62-191E-4D60-AAAC-37DDF411BF9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19" name="Vrije vorm: Shape 18" title="driehoeken">
              <a:extLst>
                <a:ext uri="{FF2B5EF4-FFF2-40B4-BE49-F238E27FC236}">
                  <a16:creationId xmlns:a16="http://schemas.microsoft.com/office/drawing/2014/main" id="{B21F5D55-03CC-4A29-B8D0-2B1C7DE7C79D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0" name="Vrije vorm: Shape 19" title="driehoeken">
              <a:extLst>
                <a:ext uri="{FF2B5EF4-FFF2-40B4-BE49-F238E27FC236}">
                  <a16:creationId xmlns:a16="http://schemas.microsoft.com/office/drawing/2014/main" id="{6A692EA0-8FB5-4D6A-B1B1-20463392DEDE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1" name="Vrije vorm: Shape 20" title="driehoeken">
              <a:extLst>
                <a:ext uri="{FF2B5EF4-FFF2-40B4-BE49-F238E27FC236}">
                  <a16:creationId xmlns:a16="http://schemas.microsoft.com/office/drawing/2014/main" id="{46FB2BA9-5E08-4A8F-BC47-8EFA61E4E6CE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2" name="Vrije vorm: Shape 21" title="driehoeken">
              <a:extLst>
                <a:ext uri="{FF2B5EF4-FFF2-40B4-BE49-F238E27FC236}">
                  <a16:creationId xmlns:a16="http://schemas.microsoft.com/office/drawing/2014/main" id="{5B0A2587-D640-4AEE-9456-860CD02427C8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3" name="Vrije vorm: Shape 22" title="driehoeken">
              <a:extLst>
                <a:ext uri="{FF2B5EF4-FFF2-40B4-BE49-F238E27FC236}">
                  <a16:creationId xmlns:a16="http://schemas.microsoft.com/office/drawing/2014/main" id="{373F2649-8DA3-441F-9BDD-77A942FA3DBE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4" name="Vrije vorm: Shape 23" title="driehoeken">
              <a:extLst>
                <a:ext uri="{FF2B5EF4-FFF2-40B4-BE49-F238E27FC236}">
                  <a16:creationId xmlns:a16="http://schemas.microsoft.com/office/drawing/2014/main" id="{95933F98-3B9B-4270-9281-570AD41C3F19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5" name="Vrije vorm: Shape 24" title="driehoeken">
              <a:extLst>
                <a:ext uri="{FF2B5EF4-FFF2-40B4-BE49-F238E27FC236}">
                  <a16:creationId xmlns:a16="http://schemas.microsoft.com/office/drawing/2014/main" id="{3DAB5C84-F2AD-47FD-ABEC-6D6626D2B7FF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6" name="Vrije vorm: Shape 25" title="driehoeken">
              <a:extLst>
                <a:ext uri="{FF2B5EF4-FFF2-40B4-BE49-F238E27FC236}">
                  <a16:creationId xmlns:a16="http://schemas.microsoft.com/office/drawing/2014/main" id="{A4E2ACF8-4066-4DB9-B5D5-E8AA3B152710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7" name="Vrije vorm: Shape 26" title="driehoeken">
              <a:extLst>
                <a:ext uri="{FF2B5EF4-FFF2-40B4-BE49-F238E27FC236}">
                  <a16:creationId xmlns:a16="http://schemas.microsoft.com/office/drawing/2014/main" id="{74FCCA2A-37FF-4031-AF2F-A894DBE6EE0E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8" name="Vrije vorm: Shape 27" title="driehoeken">
              <a:extLst>
                <a:ext uri="{FF2B5EF4-FFF2-40B4-BE49-F238E27FC236}">
                  <a16:creationId xmlns:a16="http://schemas.microsoft.com/office/drawing/2014/main" id="{5C7D7734-820D-40CE-BBBA-6E6D9452D30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9" name="Vrije vorm: Shape 28" title="driehoeken">
              <a:extLst>
                <a:ext uri="{FF2B5EF4-FFF2-40B4-BE49-F238E27FC236}">
                  <a16:creationId xmlns:a16="http://schemas.microsoft.com/office/drawing/2014/main" id="{5BCE508A-E107-4075-9976-73D3ED8272C2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</p:grp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DAF16E1-87DB-4920-A90B-23E1C72DDC7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10</a:t>
            </a:fld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C9EBA1D3-C8DE-4504-8C7C-4471E930EA24}"/>
              </a:ext>
            </a:extLst>
          </p:cNvPr>
          <p:cNvSpPr txBox="1"/>
          <p:nvPr/>
        </p:nvSpPr>
        <p:spPr>
          <a:xfrm>
            <a:off x="9710928" y="6281752"/>
            <a:ext cx="1585928" cy="23298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nl-NL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Minor Smart Industry</a:t>
            </a:r>
            <a:endParaRPr lang="nl-NL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6634B1A1-0959-40BC-A6A5-8A5451BB8752}"/>
              </a:ext>
            </a:extLst>
          </p:cNvPr>
          <p:cNvSpPr txBox="1"/>
          <p:nvPr/>
        </p:nvSpPr>
        <p:spPr>
          <a:xfrm>
            <a:off x="3206187" y="211183"/>
            <a:ext cx="8868038" cy="57109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3200" dirty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l-NL" sz="2800" dirty="0" err="1"/>
              <a:t>Lean</a:t>
            </a:r>
            <a:r>
              <a:rPr lang="nl-NL" sz="2800" dirty="0"/>
              <a:t>, voornamelijk Just in Time management en de verbetering van de logistieke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GAMP, een richtlijn voor het ontwerpen en testen van industriële toepassingen</a:t>
            </a:r>
            <a:endParaRPr lang="nl-NL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4658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ijdelijke aanduiding voor afbeelding 13" descr="Een afbeelding met natuur&#10;&#10;Beschrijving gegenereerd met hoog vertrouwen">
            <a:extLst>
              <a:ext uri="{FF2B5EF4-FFF2-40B4-BE49-F238E27FC236}">
                <a16:creationId xmlns:a16="http://schemas.microsoft.com/office/drawing/2014/main" id="{2DD80BD6-4966-4B27-A63C-89B71D8967E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9396"/>
          <a:stretch/>
        </p:blipFill>
        <p:spPr>
          <a:xfrm>
            <a:off x="84001" y="86714"/>
            <a:ext cx="3029590" cy="3977285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00" y="4063999"/>
            <a:ext cx="3029590" cy="863601"/>
          </a:xfrm>
        </p:spPr>
        <p:txBody>
          <a:bodyPr rtlCol="0"/>
          <a:lstStyle/>
          <a:p>
            <a:pPr rtl="0"/>
            <a:r>
              <a:rPr lang="nl-NL" sz="2400" dirty="0"/>
              <a:t>Overige</a:t>
            </a:r>
            <a:br>
              <a:rPr lang="nl-NL" sz="2400" dirty="0"/>
            </a:br>
            <a:r>
              <a:rPr lang="nl-NL" sz="2400" dirty="0"/>
              <a:t>onderdelen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D56BE522-961D-4737-9715-127DB8A86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3029590" cy="1845743"/>
          </a:xfrm>
        </p:spPr>
        <p:txBody>
          <a:bodyPr rtlCol="0"/>
          <a:lstStyle/>
          <a:p>
            <a:pPr algn="l" rtl="0"/>
            <a:endParaRPr lang="nl-NL" dirty="0"/>
          </a:p>
          <a:p>
            <a:pPr algn="l" rtl="0"/>
            <a:endParaRPr lang="nl-NL" dirty="0"/>
          </a:p>
          <a:p>
            <a:pPr algn="l" rtl="0"/>
            <a:endParaRPr lang="nl-NL" dirty="0"/>
          </a:p>
        </p:txBody>
      </p:sp>
      <p:grpSp>
        <p:nvGrpSpPr>
          <p:cNvPr id="46" name="Groep 45" title="groep driehoeken">
            <a:extLst>
              <a:ext uri="{FF2B5EF4-FFF2-40B4-BE49-F238E27FC236}">
                <a16:creationId xmlns:a16="http://schemas.microsoft.com/office/drawing/2014/main" id="{62DF6AE8-6133-4C1E-91DD-755705ACF0F1}"/>
              </a:ext>
            </a:extLst>
          </p:cNvPr>
          <p:cNvGrpSpPr/>
          <p:nvPr/>
        </p:nvGrpSpPr>
        <p:grpSpPr>
          <a:xfrm>
            <a:off x="10257790" y="0"/>
            <a:ext cx="1850209" cy="1915995"/>
            <a:chOff x="9862160" y="831132"/>
            <a:chExt cx="1850209" cy="1915995"/>
          </a:xfrm>
        </p:grpSpPr>
        <p:sp>
          <p:nvSpPr>
            <p:cNvPr id="16" name="Vrije vorm: Shape 15" title="driehoeken">
              <a:extLst>
                <a:ext uri="{FF2B5EF4-FFF2-40B4-BE49-F238E27FC236}">
                  <a16:creationId xmlns:a16="http://schemas.microsoft.com/office/drawing/2014/main" id="{156942E6-31A5-42F5-A00C-A90D409A08BC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17" name="Vrije vorm: Shape 16" title="driehoeken">
              <a:extLst>
                <a:ext uri="{FF2B5EF4-FFF2-40B4-BE49-F238E27FC236}">
                  <a16:creationId xmlns:a16="http://schemas.microsoft.com/office/drawing/2014/main" id="{055D27E0-4C92-4640-A2B8-86540741DCE6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18" name="Vrije vorm: Shape 17" title="driehoeken">
              <a:extLst>
                <a:ext uri="{FF2B5EF4-FFF2-40B4-BE49-F238E27FC236}">
                  <a16:creationId xmlns:a16="http://schemas.microsoft.com/office/drawing/2014/main" id="{E760DC62-191E-4D60-AAAC-37DDF411BF9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19" name="Vrije vorm: Shape 18" title="driehoeken">
              <a:extLst>
                <a:ext uri="{FF2B5EF4-FFF2-40B4-BE49-F238E27FC236}">
                  <a16:creationId xmlns:a16="http://schemas.microsoft.com/office/drawing/2014/main" id="{B21F5D55-03CC-4A29-B8D0-2B1C7DE7C79D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0" name="Vrije vorm: Shape 19" title="driehoeken">
              <a:extLst>
                <a:ext uri="{FF2B5EF4-FFF2-40B4-BE49-F238E27FC236}">
                  <a16:creationId xmlns:a16="http://schemas.microsoft.com/office/drawing/2014/main" id="{6A692EA0-8FB5-4D6A-B1B1-20463392DEDE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1" name="Vrije vorm: Shape 20" title="driehoeken">
              <a:extLst>
                <a:ext uri="{FF2B5EF4-FFF2-40B4-BE49-F238E27FC236}">
                  <a16:creationId xmlns:a16="http://schemas.microsoft.com/office/drawing/2014/main" id="{46FB2BA9-5E08-4A8F-BC47-8EFA61E4E6CE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2" name="Vrije vorm: Shape 21" title="driehoeken">
              <a:extLst>
                <a:ext uri="{FF2B5EF4-FFF2-40B4-BE49-F238E27FC236}">
                  <a16:creationId xmlns:a16="http://schemas.microsoft.com/office/drawing/2014/main" id="{5B0A2587-D640-4AEE-9456-860CD02427C8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3" name="Vrije vorm: Shape 22" title="driehoeken">
              <a:extLst>
                <a:ext uri="{FF2B5EF4-FFF2-40B4-BE49-F238E27FC236}">
                  <a16:creationId xmlns:a16="http://schemas.microsoft.com/office/drawing/2014/main" id="{373F2649-8DA3-441F-9BDD-77A942FA3DBE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4" name="Vrije vorm: Shape 23" title="driehoeken">
              <a:extLst>
                <a:ext uri="{FF2B5EF4-FFF2-40B4-BE49-F238E27FC236}">
                  <a16:creationId xmlns:a16="http://schemas.microsoft.com/office/drawing/2014/main" id="{95933F98-3B9B-4270-9281-570AD41C3F19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5" name="Vrije vorm: Shape 24" title="driehoeken">
              <a:extLst>
                <a:ext uri="{FF2B5EF4-FFF2-40B4-BE49-F238E27FC236}">
                  <a16:creationId xmlns:a16="http://schemas.microsoft.com/office/drawing/2014/main" id="{3DAB5C84-F2AD-47FD-ABEC-6D6626D2B7FF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6" name="Vrije vorm: Shape 25" title="driehoeken">
              <a:extLst>
                <a:ext uri="{FF2B5EF4-FFF2-40B4-BE49-F238E27FC236}">
                  <a16:creationId xmlns:a16="http://schemas.microsoft.com/office/drawing/2014/main" id="{A4E2ACF8-4066-4DB9-B5D5-E8AA3B152710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7" name="Vrije vorm: Shape 26" title="driehoeken">
              <a:extLst>
                <a:ext uri="{FF2B5EF4-FFF2-40B4-BE49-F238E27FC236}">
                  <a16:creationId xmlns:a16="http://schemas.microsoft.com/office/drawing/2014/main" id="{74FCCA2A-37FF-4031-AF2F-A894DBE6EE0E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8" name="Vrije vorm: Shape 27" title="driehoeken">
              <a:extLst>
                <a:ext uri="{FF2B5EF4-FFF2-40B4-BE49-F238E27FC236}">
                  <a16:creationId xmlns:a16="http://schemas.microsoft.com/office/drawing/2014/main" id="{5C7D7734-820D-40CE-BBBA-6E6D9452D30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9" name="Vrije vorm: Shape 28" title="driehoeken">
              <a:extLst>
                <a:ext uri="{FF2B5EF4-FFF2-40B4-BE49-F238E27FC236}">
                  <a16:creationId xmlns:a16="http://schemas.microsoft.com/office/drawing/2014/main" id="{5BCE508A-E107-4075-9976-73D3ED8272C2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</p:grp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DAF16E1-87DB-4920-A90B-23E1C72DDC7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11</a:t>
            </a:fld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C9EBA1D3-C8DE-4504-8C7C-4471E930EA24}"/>
              </a:ext>
            </a:extLst>
          </p:cNvPr>
          <p:cNvSpPr txBox="1"/>
          <p:nvPr/>
        </p:nvSpPr>
        <p:spPr>
          <a:xfrm>
            <a:off x="9710928" y="6281752"/>
            <a:ext cx="1585928" cy="23298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nl-NL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Minor Smart Industry</a:t>
            </a:r>
            <a:endParaRPr lang="nl-NL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6634B1A1-0959-40BC-A6A5-8A5451BB8752}"/>
              </a:ext>
            </a:extLst>
          </p:cNvPr>
          <p:cNvSpPr txBox="1"/>
          <p:nvPr/>
        </p:nvSpPr>
        <p:spPr>
          <a:xfrm>
            <a:off x="3206187" y="211183"/>
            <a:ext cx="8868038" cy="57109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3200" dirty="0">
              <a:latin typeface="+mn-lt"/>
            </a:endParaRPr>
          </a:p>
          <a:p>
            <a:pPr algn="l"/>
            <a:r>
              <a:rPr lang="nl-NL" sz="4000" b="1" dirty="0"/>
              <a:t>Wat hebben we al gedaan?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l-NL" sz="2800" dirty="0">
                <a:latin typeface="+mn-lt"/>
              </a:rPr>
              <a:t>Deskresearch: mogelijke oplossingen van het probleem: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800" dirty="0"/>
              <a:t>Radarsensor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800" dirty="0">
                <a:latin typeface="+mn-lt"/>
              </a:rPr>
              <a:t>Druksensor</a:t>
            </a:r>
            <a:r>
              <a:rPr lang="nl-NL" sz="2800" dirty="0"/>
              <a:t>en op een lange staaf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800" dirty="0">
                <a:latin typeface="+mn-lt"/>
              </a:rPr>
              <a:t>1 lange druksensor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800" dirty="0"/>
              <a:t>Staalstressmeter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800" dirty="0">
                <a:latin typeface="+mn-lt"/>
              </a:rPr>
              <a:t>Compressie</a:t>
            </a:r>
            <a:r>
              <a:rPr lang="nl-NL" sz="2800" dirty="0"/>
              <a:t> sensor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800" dirty="0"/>
              <a:t>Instelbare capacitieve sensor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800" dirty="0">
                <a:latin typeface="+mn-lt"/>
              </a:rPr>
              <a:t>Laser </a:t>
            </a:r>
            <a:r>
              <a:rPr lang="nl-NL" sz="2800" dirty="0"/>
              <a:t>sensor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2839441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ijdelijke aanduiding voor afbeelding 13" descr="Een afbeelding met natuur&#10;&#10;Beschrijving gegenereerd met hoog vertrouwen">
            <a:extLst>
              <a:ext uri="{FF2B5EF4-FFF2-40B4-BE49-F238E27FC236}">
                <a16:creationId xmlns:a16="http://schemas.microsoft.com/office/drawing/2014/main" id="{2DD80BD6-4966-4B27-A63C-89B71D8967E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9396"/>
          <a:stretch/>
        </p:blipFill>
        <p:spPr>
          <a:xfrm>
            <a:off x="84001" y="86714"/>
            <a:ext cx="3029590" cy="3977285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00" y="4063999"/>
            <a:ext cx="3029590" cy="863601"/>
          </a:xfrm>
        </p:spPr>
        <p:txBody>
          <a:bodyPr rtlCol="0"/>
          <a:lstStyle/>
          <a:p>
            <a:pPr rtl="0"/>
            <a:r>
              <a:rPr lang="nl-NL" sz="2400" dirty="0"/>
              <a:t>Overige onderdelen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D56BE522-961D-4737-9715-127DB8A86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3029590" cy="1845743"/>
          </a:xfrm>
        </p:spPr>
        <p:txBody>
          <a:bodyPr rtlCol="0"/>
          <a:lstStyle/>
          <a:p>
            <a:pPr algn="l" rtl="0"/>
            <a:endParaRPr lang="nl-NL" dirty="0"/>
          </a:p>
          <a:p>
            <a:pPr algn="l" rtl="0"/>
            <a:endParaRPr lang="nl-NL" dirty="0"/>
          </a:p>
          <a:p>
            <a:pPr algn="l" rtl="0"/>
            <a:endParaRPr lang="nl-NL" dirty="0"/>
          </a:p>
        </p:txBody>
      </p:sp>
      <p:grpSp>
        <p:nvGrpSpPr>
          <p:cNvPr id="46" name="Groep 45" title="groep driehoeken">
            <a:extLst>
              <a:ext uri="{FF2B5EF4-FFF2-40B4-BE49-F238E27FC236}">
                <a16:creationId xmlns:a16="http://schemas.microsoft.com/office/drawing/2014/main" id="{62DF6AE8-6133-4C1E-91DD-755705ACF0F1}"/>
              </a:ext>
            </a:extLst>
          </p:cNvPr>
          <p:cNvGrpSpPr/>
          <p:nvPr/>
        </p:nvGrpSpPr>
        <p:grpSpPr>
          <a:xfrm>
            <a:off x="10257790" y="0"/>
            <a:ext cx="1850209" cy="1915995"/>
            <a:chOff x="9862160" y="831132"/>
            <a:chExt cx="1850209" cy="1915995"/>
          </a:xfrm>
        </p:grpSpPr>
        <p:sp>
          <p:nvSpPr>
            <p:cNvPr id="16" name="Vrije vorm: Shape 15" title="driehoeken">
              <a:extLst>
                <a:ext uri="{FF2B5EF4-FFF2-40B4-BE49-F238E27FC236}">
                  <a16:creationId xmlns:a16="http://schemas.microsoft.com/office/drawing/2014/main" id="{156942E6-31A5-42F5-A00C-A90D409A08BC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17" name="Vrije vorm: Shape 16" title="driehoeken">
              <a:extLst>
                <a:ext uri="{FF2B5EF4-FFF2-40B4-BE49-F238E27FC236}">
                  <a16:creationId xmlns:a16="http://schemas.microsoft.com/office/drawing/2014/main" id="{055D27E0-4C92-4640-A2B8-86540741DCE6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18" name="Vrije vorm: Shape 17" title="driehoeken">
              <a:extLst>
                <a:ext uri="{FF2B5EF4-FFF2-40B4-BE49-F238E27FC236}">
                  <a16:creationId xmlns:a16="http://schemas.microsoft.com/office/drawing/2014/main" id="{E760DC62-191E-4D60-AAAC-37DDF411BF9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19" name="Vrije vorm: Shape 18" title="driehoeken">
              <a:extLst>
                <a:ext uri="{FF2B5EF4-FFF2-40B4-BE49-F238E27FC236}">
                  <a16:creationId xmlns:a16="http://schemas.microsoft.com/office/drawing/2014/main" id="{B21F5D55-03CC-4A29-B8D0-2B1C7DE7C79D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0" name="Vrije vorm: Shape 19" title="driehoeken">
              <a:extLst>
                <a:ext uri="{FF2B5EF4-FFF2-40B4-BE49-F238E27FC236}">
                  <a16:creationId xmlns:a16="http://schemas.microsoft.com/office/drawing/2014/main" id="{6A692EA0-8FB5-4D6A-B1B1-20463392DEDE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1" name="Vrije vorm: Shape 20" title="driehoeken">
              <a:extLst>
                <a:ext uri="{FF2B5EF4-FFF2-40B4-BE49-F238E27FC236}">
                  <a16:creationId xmlns:a16="http://schemas.microsoft.com/office/drawing/2014/main" id="{46FB2BA9-5E08-4A8F-BC47-8EFA61E4E6CE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2" name="Vrije vorm: Shape 21" title="driehoeken">
              <a:extLst>
                <a:ext uri="{FF2B5EF4-FFF2-40B4-BE49-F238E27FC236}">
                  <a16:creationId xmlns:a16="http://schemas.microsoft.com/office/drawing/2014/main" id="{5B0A2587-D640-4AEE-9456-860CD02427C8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3" name="Vrije vorm: Shape 22" title="driehoeken">
              <a:extLst>
                <a:ext uri="{FF2B5EF4-FFF2-40B4-BE49-F238E27FC236}">
                  <a16:creationId xmlns:a16="http://schemas.microsoft.com/office/drawing/2014/main" id="{373F2649-8DA3-441F-9BDD-77A942FA3DBE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4" name="Vrije vorm: Shape 23" title="driehoeken">
              <a:extLst>
                <a:ext uri="{FF2B5EF4-FFF2-40B4-BE49-F238E27FC236}">
                  <a16:creationId xmlns:a16="http://schemas.microsoft.com/office/drawing/2014/main" id="{95933F98-3B9B-4270-9281-570AD41C3F19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5" name="Vrije vorm: Shape 24" title="driehoeken">
              <a:extLst>
                <a:ext uri="{FF2B5EF4-FFF2-40B4-BE49-F238E27FC236}">
                  <a16:creationId xmlns:a16="http://schemas.microsoft.com/office/drawing/2014/main" id="{3DAB5C84-F2AD-47FD-ABEC-6D6626D2B7FF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6" name="Vrije vorm: Shape 25" title="driehoeken">
              <a:extLst>
                <a:ext uri="{FF2B5EF4-FFF2-40B4-BE49-F238E27FC236}">
                  <a16:creationId xmlns:a16="http://schemas.microsoft.com/office/drawing/2014/main" id="{A4E2ACF8-4066-4DB9-B5D5-E8AA3B152710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7" name="Vrije vorm: Shape 26" title="driehoeken">
              <a:extLst>
                <a:ext uri="{FF2B5EF4-FFF2-40B4-BE49-F238E27FC236}">
                  <a16:creationId xmlns:a16="http://schemas.microsoft.com/office/drawing/2014/main" id="{74FCCA2A-37FF-4031-AF2F-A894DBE6EE0E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8" name="Vrije vorm: Shape 27" title="driehoeken">
              <a:extLst>
                <a:ext uri="{FF2B5EF4-FFF2-40B4-BE49-F238E27FC236}">
                  <a16:creationId xmlns:a16="http://schemas.microsoft.com/office/drawing/2014/main" id="{5C7D7734-820D-40CE-BBBA-6E6D9452D30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9" name="Vrije vorm: Shape 28" title="driehoeken">
              <a:extLst>
                <a:ext uri="{FF2B5EF4-FFF2-40B4-BE49-F238E27FC236}">
                  <a16:creationId xmlns:a16="http://schemas.microsoft.com/office/drawing/2014/main" id="{5BCE508A-E107-4075-9976-73D3ED8272C2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</p:grp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DAF16E1-87DB-4920-A90B-23E1C72DDC7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12</a:t>
            </a:fld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C9EBA1D3-C8DE-4504-8C7C-4471E930EA24}"/>
              </a:ext>
            </a:extLst>
          </p:cNvPr>
          <p:cNvSpPr txBox="1"/>
          <p:nvPr/>
        </p:nvSpPr>
        <p:spPr>
          <a:xfrm>
            <a:off x="9710928" y="6281752"/>
            <a:ext cx="1585928" cy="23298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nl-NL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Minor Smart Industry</a:t>
            </a:r>
            <a:endParaRPr lang="nl-NL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6634B1A1-0959-40BC-A6A5-8A5451BB8752}"/>
              </a:ext>
            </a:extLst>
          </p:cNvPr>
          <p:cNvSpPr txBox="1"/>
          <p:nvPr/>
        </p:nvSpPr>
        <p:spPr>
          <a:xfrm>
            <a:off x="3323962" y="70293"/>
            <a:ext cx="8868038" cy="57109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endParaRPr lang="nl-NL" sz="4000" b="1" dirty="0">
              <a:latin typeface="+mn-lt"/>
            </a:endParaRPr>
          </a:p>
          <a:p>
            <a:pPr algn="l"/>
            <a:r>
              <a:rPr lang="nl-NL" sz="4000" b="1" dirty="0">
                <a:latin typeface="+mn-lt"/>
              </a:rPr>
              <a:t>Wat gaan we nog doen?</a:t>
            </a:r>
          </a:p>
          <a:p>
            <a:pPr algn="l"/>
            <a:endParaRPr lang="nl-NL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l-NL" sz="2800" dirty="0"/>
              <a:t>Belanghebbenden interviewen om de huidige situatie vast te stellen en het </a:t>
            </a:r>
            <a:r>
              <a:rPr lang="nl-NL" sz="2800" dirty="0" err="1"/>
              <a:t>PvE</a:t>
            </a:r>
            <a:r>
              <a:rPr lang="nl-NL" sz="2800" dirty="0"/>
              <a:t> op te 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De nieuwe informatiestroom ontwerpen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l-NL" sz="2800" dirty="0"/>
              <a:t>Alternatieve oplossingen beoordelen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l-NL" sz="2800" dirty="0"/>
              <a:t>De beste oplossing kiezen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l-NL" sz="2800" dirty="0"/>
              <a:t>Een prototype ontwerpen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l-NL" sz="2800" dirty="0"/>
              <a:t>Aanbevelingen opstellen voor de opdrachtgever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3310289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ijdelijke aanduiding voor afbeelding 13" descr="Een afbeelding met natuur&#10;&#10;Beschrijving gegenereerd met hoog vertrouwen">
            <a:extLst>
              <a:ext uri="{FF2B5EF4-FFF2-40B4-BE49-F238E27FC236}">
                <a16:creationId xmlns:a16="http://schemas.microsoft.com/office/drawing/2014/main" id="{2DD80BD6-4966-4B27-A63C-89B71D8967E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9396"/>
          <a:stretch/>
        </p:blipFill>
        <p:spPr>
          <a:xfrm>
            <a:off x="84001" y="86714"/>
            <a:ext cx="3029590" cy="3977285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00" y="4063999"/>
            <a:ext cx="3029590" cy="863601"/>
          </a:xfrm>
        </p:spPr>
        <p:txBody>
          <a:bodyPr rtlCol="0"/>
          <a:lstStyle/>
          <a:p>
            <a:pPr rtl="0"/>
            <a:r>
              <a:rPr lang="nl-NL" sz="2800" dirty="0"/>
              <a:t>Vragen of tips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D56BE522-961D-4737-9715-127DB8A86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3029590" cy="1845743"/>
          </a:xfrm>
        </p:spPr>
        <p:txBody>
          <a:bodyPr rtlCol="0"/>
          <a:lstStyle/>
          <a:p>
            <a:pPr algn="l" rtl="0"/>
            <a:endParaRPr lang="nl-NL" dirty="0"/>
          </a:p>
          <a:p>
            <a:pPr algn="l" rtl="0"/>
            <a:endParaRPr lang="nl-NL" dirty="0"/>
          </a:p>
          <a:p>
            <a:pPr algn="l" rtl="0"/>
            <a:endParaRPr lang="nl-NL" dirty="0"/>
          </a:p>
        </p:txBody>
      </p:sp>
      <p:grpSp>
        <p:nvGrpSpPr>
          <p:cNvPr id="46" name="Groep 45" title="groep driehoeken">
            <a:extLst>
              <a:ext uri="{FF2B5EF4-FFF2-40B4-BE49-F238E27FC236}">
                <a16:creationId xmlns:a16="http://schemas.microsoft.com/office/drawing/2014/main" id="{62DF6AE8-6133-4C1E-91DD-755705ACF0F1}"/>
              </a:ext>
            </a:extLst>
          </p:cNvPr>
          <p:cNvGrpSpPr/>
          <p:nvPr/>
        </p:nvGrpSpPr>
        <p:grpSpPr>
          <a:xfrm>
            <a:off x="10257790" y="0"/>
            <a:ext cx="1850209" cy="1915995"/>
            <a:chOff x="9862160" y="831132"/>
            <a:chExt cx="1850209" cy="1915995"/>
          </a:xfrm>
        </p:grpSpPr>
        <p:sp>
          <p:nvSpPr>
            <p:cNvPr id="16" name="Vrije vorm: Shape 15" title="driehoeken">
              <a:extLst>
                <a:ext uri="{FF2B5EF4-FFF2-40B4-BE49-F238E27FC236}">
                  <a16:creationId xmlns:a16="http://schemas.microsoft.com/office/drawing/2014/main" id="{156942E6-31A5-42F5-A00C-A90D409A08BC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17" name="Vrije vorm: Shape 16" title="driehoeken">
              <a:extLst>
                <a:ext uri="{FF2B5EF4-FFF2-40B4-BE49-F238E27FC236}">
                  <a16:creationId xmlns:a16="http://schemas.microsoft.com/office/drawing/2014/main" id="{055D27E0-4C92-4640-A2B8-86540741DCE6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18" name="Vrije vorm: Shape 17" title="driehoeken">
              <a:extLst>
                <a:ext uri="{FF2B5EF4-FFF2-40B4-BE49-F238E27FC236}">
                  <a16:creationId xmlns:a16="http://schemas.microsoft.com/office/drawing/2014/main" id="{E760DC62-191E-4D60-AAAC-37DDF411BF9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19" name="Vrije vorm: Shape 18" title="driehoeken">
              <a:extLst>
                <a:ext uri="{FF2B5EF4-FFF2-40B4-BE49-F238E27FC236}">
                  <a16:creationId xmlns:a16="http://schemas.microsoft.com/office/drawing/2014/main" id="{B21F5D55-03CC-4A29-B8D0-2B1C7DE7C79D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0" name="Vrije vorm: Shape 19" title="driehoeken">
              <a:extLst>
                <a:ext uri="{FF2B5EF4-FFF2-40B4-BE49-F238E27FC236}">
                  <a16:creationId xmlns:a16="http://schemas.microsoft.com/office/drawing/2014/main" id="{6A692EA0-8FB5-4D6A-B1B1-20463392DEDE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1" name="Vrije vorm: Shape 20" title="driehoeken">
              <a:extLst>
                <a:ext uri="{FF2B5EF4-FFF2-40B4-BE49-F238E27FC236}">
                  <a16:creationId xmlns:a16="http://schemas.microsoft.com/office/drawing/2014/main" id="{46FB2BA9-5E08-4A8F-BC47-8EFA61E4E6CE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2" name="Vrije vorm: Shape 21" title="driehoeken">
              <a:extLst>
                <a:ext uri="{FF2B5EF4-FFF2-40B4-BE49-F238E27FC236}">
                  <a16:creationId xmlns:a16="http://schemas.microsoft.com/office/drawing/2014/main" id="{5B0A2587-D640-4AEE-9456-860CD02427C8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3" name="Vrije vorm: Shape 22" title="driehoeken">
              <a:extLst>
                <a:ext uri="{FF2B5EF4-FFF2-40B4-BE49-F238E27FC236}">
                  <a16:creationId xmlns:a16="http://schemas.microsoft.com/office/drawing/2014/main" id="{373F2649-8DA3-441F-9BDD-77A942FA3DBE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4" name="Vrije vorm: Shape 23" title="driehoeken">
              <a:extLst>
                <a:ext uri="{FF2B5EF4-FFF2-40B4-BE49-F238E27FC236}">
                  <a16:creationId xmlns:a16="http://schemas.microsoft.com/office/drawing/2014/main" id="{95933F98-3B9B-4270-9281-570AD41C3F19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5" name="Vrije vorm: Shape 24" title="driehoeken">
              <a:extLst>
                <a:ext uri="{FF2B5EF4-FFF2-40B4-BE49-F238E27FC236}">
                  <a16:creationId xmlns:a16="http://schemas.microsoft.com/office/drawing/2014/main" id="{3DAB5C84-F2AD-47FD-ABEC-6D6626D2B7FF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6" name="Vrije vorm: Shape 25" title="driehoeken">
              <a:extLst>
                <a:ext uri="{FF2B5EF4-FFF2-40B4-BE49-F238E27FC236}">
                  <a16:creationId xmlns:a16="http://schemas.microsoft.com/office/drawing/2014/main" id="{A4E2ACF8-4066-4DB9-B5D5-E8AA3B152710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7" name="Vrije vorm: Shape 26" title="driehoeken">
              <a:extLst>
                <a:ext uri="{FF2B5EF4-FFF2-40B4-BE49-F238E27FC236}">
                  <a16:creationId xmlns:a16="http://schemas.microsoft.com/office/drawing/2014/main" id="{74FCCA2A-37FF-4031-AF2F-A894DBE6EE0E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8" name="Vrije vorm: Shape 27" title="driehoeken">
              <a:extLst>
                <a:ext uri="{FF2B5EF4-FFF2-40B4-BE49-F238E27FC236}">
                  <a16:creationId xmlns:a16="http://schemas.microsoft.com/office/drawing/2014/main" id="{5C7D7734-820D-40CE-BBBA-6E6D9452D30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9" name="Vrije vorm: Shape 28" title="driehoeken">
              <a:extLst>
                <a:ext uri="{FF2B5EF4-FFF2-40B4-BE49-F238E27FC236}">
                  <a16:creationId xmlns:a16="http://schemas.microsoft.com/office/drawing/2014/main" id="{5BCE508A-E107-4075-9976-73D3ED8272C2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</p:grp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DAF16E1-87DB-4920-A90B-23E1C72DDC7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13</a:t>
            </a:fld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C9EBA1D3-C8DE-4504-8C7C-4471E930EA24}"/>
              </a:ext>
            </a:extLst>
          </p:cNvPr>
          <p:cNvSpPr txBox="1"/>
          <p:nvPr/>
        </p:nvSpPr>
        <p:spPr>
          <a:xfrm>
            <a:off x="9710928" y="6281752"/>
            <a:ext cx="1585928" cy="23298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nl-NL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Minor Smart Industry</a:t>
            </a:r>
            <a:endParaRPr lang="nl-NL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6634B1A1-0959-40BC-A6A5-8A5451BB8752}"/>
              </a:ext>
            </a:extLst>
          </p:cNvPr>
          <p:cNvSpPr txBox="1"/>
          <p:nvPr/>
        </p:nvSpPr>
        <p:spPr>
          <a:xfrm>
            <a:off x="3239961" y="270067"/>
            <a:ext cx="8868038" cy="57109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3200" dirty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/>
          </a:p>
          <a:p>
            <a:pPr algn="l"/>
            <a:r>
              <a:rPr lang="nl-NL" sz="4400" b="1" dirty="0"/>
              <a:t>“Hebben jullie nog vragen of tips?”</a:t>
            </a:r>
            <a:endParaRPr lang="nl-NL" sz="4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443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ijdelijke aanduiding voor afbeelding 13" descr="Een afbeelding met natuur&#10;&#10;Beschrijving gegenereerd met hoog vertrouwen">
            <a:extLst>
              <a:ext uri="{FF2B5EF4-FFF2-40B4-BE49-F238E27FC236}">
                <a16:creationId xmlns:a16="http://schemas.microsoft.com/office/drawing/2014/main" id="{2DD80BD6-4966-4B27-A63C-89B71D8967E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9396"/>
          <a:stretch/>
        </p:blipFill>
        <p:spPr>
          <a:xfrm>
            <a:off x="84001" y="86714"/>
            <a:ext cx="3029590" cy="3977285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00" y="4063999"/>
            <a:ext cx="3029590" cy="863601"/>
          </a:xfrm>
        </p:spPr>
        <p:txBody>
          <a:bodyPr rtlCol="0"/>
          <a:lstStyle/>
          <a:p>
            <a:pPr rtl="0"/>
            <a:r>
              <a:rPr lang="nl-NL" sz="3600" dirty="0"/>
              <a:t>Organisatie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D56BE522-961D-4737-9715-127DB8A86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3029590" cy="1845743"/>
          </a:xfrm>
        </p:spPr>
        <p:txBody>
          <a:bodyPr rtlCol="0"/>
          <a:lstStyle/>
          <a:p>
            <a:pPr algn="l" rtl="0"/>
            <a:r>
              <a:rPr lang="nl-NL" dirty="0"/>
              <a:t>Voor wie voeren wij dit onderzoek uit</a:t>
            </a:r>
          </a:p>
          <a:p>
            <a:pPr algn="l" rtl="0"/>
            <a:endParaRPr lang="nl-NL" dirty="0"/>
          </a:p>
          <a:p>
            <a:pPr algn="l" rtl="0"/>
            <a:endParaRPr lang="nl-NL" dirty="0"/>
          </a:p>
        </p:txBody>
      </p:sp>
      <p:grpSp>
        <p:nvGrpSpPr>
          <p:cNvPr id="46" name="Groep 45" title="groep driehoeken">
            <a:extLst>
              <a:ext uri="{FF2B5EF4-FFF2-40B4-BE49-F238E27FC236}">
                <a16:creationId xmlns:a16="http://schemas.microsoft.com/office/drawing/2014/main" id="{62DF6AE8-6133-4C1E-91DD-755705ACF0F1}"/>
              </a:ext>
            </a:extLst>
          </p:cNvPr>
          <p:cNvGrpSpPr/>
          <p:nvPr/>
        </p:nvGrpSpPr>
        <p:grpSpPr>
          <a:xfrm>
            <a:off x="10257790" y="0"/>
            <a:ext cx="1850209" cy="1915995"/>
            <a:chOff x="9862160" y="831132"/>
            <a:chExt cx="1850209" cy="1915995"/>
          </a:xfrm>
        </p:grpSpPr>
        <p:sp>
          <p:nvSpPr>
            <p:cNvPr id="16" name="Vrije vorm: Shape 15" title="driehoeken">
              <a:extLst>
                <a:ext uri="{FF2B5EF4-FFF2-40B4-BE49-F238E27FC236}">
                  <a16:creationId xmlns:a16="http://schemas.microsoft.com/office/drawing/2014/main" id="{156942E6-31A5-42F5-A00C-A90D409A08BC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17" name="Vrije vorm: Shape 16" title="driehoeken">
              <a:extLst>
                <a:ext uri="{FF2B5EF4-FFF2-40B4-BE49-F238E27FC236}">
                  <a16:creationId xmlns:a16="http://schemas.microsoft.com/office/drawing/2014/main" id="{055D27E0-4C92-4640-A2B8-86540741DCE6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18" name="Vrije vorm: Shape 17" title="driehoeken">
              <a:extLst>
                <a:ext uri="{FF2B5EF4-FFF2-40B4-BE49-F238E27FC236}">
                  <a16:creationId xmlns:a16="http://schemas.microsoft.com/office/drawing/2014/main" id="{E760DC62-191E-4D60-AAAC-37DDF411BF9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19" name="Vrije vorm: Shape 18" title="driehoeken">
              <a:extLst>
                <a:ext uri="{FF2B5EF4-FFF2-40B4-BE49-F238E27FC236}">
                  <a16:creationId xmlns:a16="http://schemas.microsoft.com/office/drawing/2014/main" id="{B21F5D55-03CC-4A29-B8D0-2B1C7DE7C79D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0" name="Vrije vorm: Shape 19" title="driehoeken">
              <a:extLst>
                <a:ext uri="{FF2B5EF4-FFF2-40B4-BE49-F238E27FC236}">
                  <a16:creationId xmlns:a16="http://schemas.microsoft.com/office/drawing/2014/main" id="{6A692EA0-8FB5-4D6A-B1B1-20463392DEDE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1" name="Vrije vorm: Shape 20" title="driehoeken">
              <a:extLst>
                <a:ext uri="{FF2B5EF4-FFF2-40B4-BE49-F238E27FC236}">
                  <a16:creationId xmlns:a16="http://schemas.microsoft.com/office/drawing/2014/main" id="{46FB2BA9-5E08-4A8F-BC47-8EFA61E4E6CE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2" name="Vrije vorm: Shape 21" title="driehoeken">
              <a:extLst>
                <a:ext uri="{FF2B5EF4-FFF2-40B4-BE49-F238E27FC236}">
                  <a16:creationId xmlns:a16="http://schemas.microsoft.com/office/drawing/2014/main" id="{5B0A2587-D640-4AEE-9456-860CD02427C8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3" name="Vrije vorm: Shape 22" title="driehoeken">
              <a:extLst>
                <a:ext uri="{FF2B5EF4-FFF2-40B4-BE49-F238E27FC236}">
                  <a16:creationId xmlns:a16="http://schemas.microsoft.com/office/drawing/2014/main" id="{373F2649-8DA3-441F-9BDD-77A942FA3DBE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4" name="Vrije vorm: Shape 23" title="driehoeken">
              <a:extLst>
                <a:ext uri="{FF2B5EF4-FFF2-40B4-BE49-F238E27FC236}">
                  <a16:creationId xmlns:a16="http://schemas.microsoft.com/office/drawing/2014/main" id="{95933F98-3B9B-4270-9281-570AD41C3F19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5" name="Vrije vorm: Shape 24" title="driehoeken">
              <a:extLst>
                <a:ext uri="{FF2B5EF4-FFF2-40B4-BE49-F238E27FC236}">
                  <a16:creationId xmlns:a16="http://schemas.microsoft.com/office/drawing/2014/main" id="{3DAB5C84-F2AD-47FD-ABEC-6D6626D2B7FF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6" name="Vrije vorm: Shape 25" title="driehoeken">
              <a:extLst>
                <a:ext uri="{FF2B5EF4-FFF2-40B4-BE49-F238E27FC236}">
                  <a16:creationId xmlns:a16="http://schemas.microsoft.com/office/drawing/2014/main" id="{A4E2ACF8-4066-4DB9-B5D5-E8AA3B152710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7" name="Vrije vorm: Shape 26" title="driehoeken">
              <a:extLst>
                <a:ext uri="{FF2B5EF4-FFF2-40B4-BE49-F238E27FC236}">
                  <a16:creationId xmlns:a16="http://schemas.microsoft.com/office/drawing/2014/main" id="{74FCCA2A-37FF-4031-AF2F-A894DBE6EE0E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8" name="Vrije vorm: Shape 27" title="driehoeken">
              <a:extLst>
                <a:ext uri="{FF2B5EF4-FFF2-40B4-BE49-F238E27FC236}">
                  <a16:creationId xmlns:a16="http://schemas.microsoft.com/office/drawing/2014/main" id="{5C7D7734-820D-40CE-BBBA-6E6D9452D30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9" name="Vrije vorm: Shape 28" title="driehoeken">
              <a:extLst>
                <a:ext uri="{FF2B5EF4-FFF2-40B4-BE49-F238E27FC236}">
                  <a16:creationId xmlns:a16="http://schemas.microsoft.com/office/drawing/2014/main" id="{5BCE508A-E107-4075-9976-73D3ED8272C2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</p:grp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DAF16E1-87DB-4920-A90B-23E1C72DDC7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2</a:t>
            </a:fld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C9EBA1D3-C8DE-4504-8C7C-4471E930EA24}"/>
              </a:ext>
            </a:extLst>
          </p:cNvPr>
          <p:cNvSpPr txBox="1"/>
          <p:nvPr/>
        </p:nvSpPr>
        <p:spPr>
          <a:xfrm>
            <a:off x="9710928" y="6281752"/>
            <a:ext cx="1585928" cy="23298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nl-NL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Minor Smart Industry</a:t>
            </a:r>
            <a:endParaRPr lang="nl-NL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6634B1A1-0959-40BC-A6A5-8A5451BB8752}"/>
              </a:ext>
            </a:extLst>
          </p:cNvPr>
          <p:cNvSpPr txBox="1"/>
          <p:nvPr/>
        </p:nvSpPr>
        <p:spPr>
          <a:xfrm>
            <a:off x="3206187" y="211183"/>
            <a:ext cx="8868038" cy="57109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3200" dirty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l-NL" sz="2800" dirty="0"/>
              <a:t>Het Internethuis te Doetinchem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l-NL" sz="2800" dirty="0"/>
              <a:t>Richt zich op </a:t>
            </a:r>
            <a:r>
              <a:rPr lang="nl-NL" sz="2800" dirty="0" err="1"/>
              <a:t>IoT</a:t>
            </a:r>
            <a:r>
              <a:rPr lang="nl-NL" sz="2800" dirty="0"/>
              <a:t> en 4G oplossingen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82234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ijdelijke aanduiding voor afbeelding 13" descr="Een afbeelding met natuur&#10;&#10;Beschrijving gegenereerd met hoog vertrouwen">
            <a:extLst>
              <a:ext uri="{FF2B5EF4-FFF2-40B4-BE49-F238E27FC236}">
                <a16:creationId xmlns:a16="http://schemas.microsoft.com/office/drawing/2014/main" id="{2DD80BD6-4966-4B27-A63C-89B71D8967E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9396"/>
          <a:stretch/>
        </p:blipFill>
        <p:spPr>
          <a:xfrm>
            <a:off x="84001" y="86714"/>
            <a:ext cx="3029590" cy="3977285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00" y="4063999"/>
            <a:ext cx="3029590" cy="863601"/>
          </a:xfrm>
        </p:spPr>
        <p:txBody>
          <a:bodyPr rtlCol="0"/>
          <a:lstStyle/>
          <a:p>
            <a:pPr rtl="0"/>
            <a:r>
              <a:rPr lang="nl-NL" sz="3600" dirty="0"/>
              <a:t>Aanleiding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D56BE522-961D-4737-9715-127DB8A86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3029590" cy="1845743"/>
          </a:xfrm>
        </p:spPr>
        <p:txBody>
          <a:bodyPr rtlCol="0"/>
          <a:lstStyle/>
          <a:p>
            <a:pPr algn="l" rtl="0"/>
            <a:endParaRPr lang="nl-NL" dirty="0"/>
          </a:p>
          <a:p>
            <a:pPr algn="l" rtl="0"/>
            <a:endParaRPr lang="nl-NL" dirty="0"/>
          </a:p>
          <a:p>
            <a:pPr algn="l" rtl="0"/>
            <a:endParaRPr lang="nl-NL" dirty="0"/>
          </a:p>
        </p:txBody>
      </p:sp>
      <p:grpSp>
        <p:nvGrpSpPr>
          <p:cNvPr id="46" name="Groep 45" title="groep driehoeken">
            <a:extLst>
              <a:ext uri="{FF2B5EF4-FFF2-40B4-BE49-F238E27FC236}">
                <a16:creationId xmlns:a16="http://schemas.microsoft.com/office/drawing/2014/main" id="{62DF6AE8-6133-4C1E-91DD-755705ACF0F1}"/>
              </a:ext>
            </a:extLst>
          </p:cNvPr>
          <p:cNvGrpSpPr/>
          <p:nvPr/>
        </p:nvGrpSpPr>
        <p:grpSpPr>
          <a:xfrm>
            <a:off x="10257790" y="0"/>
            <a:ext cx="1850209" cy="1915995"/>
            <a:chOff x="9862160" y="831132"/>
            <a:chExt cx="1850209" cy="1915995"/>
          </a:xfrm>
        </p:grpSpPr>
        <p:sp>
          <p:nvSpPr>
            <p:cNvPr id="16" name="Vrije vorm: Shape 15" title="driehoeken">
              <a:extLst>
                <a:ext uri="{FF2B5EF4-FFF2-40B4-BE49-F238E27FC236}">
                  <a16:creationId xmlns:a16="http://schemas.microsoft.com/office/drawing/2014/main" id="{156942E6-31A5-42F5-A00C-A90D409A08BC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17" name="Vrije vorm: Shape 16" title="driehoeken">
              <a:extLst>
                <a:ext uri="{FF2B5EF4-FFF2-40B4-BE49-F238E27FC236}">
                  <a16:creationId xmlns:a16="http://schemas.microsoft.com/office/drawing/2014/main" id="{055D27E0-4C92-4640-A2B8-86540741DCE6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18" name="Vrije vorm: Shape 17" title="driehoeken">
              <a:extLst>
                <a:ext uri="{FF2B5EF4-FFF2-40B4-BE49-F238E27FC236}">
                  <a16:creationId xmlns:a16="http://schemas.microsoft.com/office/drawing/2014/main" id="{E760DC62-191E-4D60-AAAC-37DDF411BF9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19" name="Vrije vorm: Shape 18" title="driehoeken">
              <a:extLst>
                <a:ext uri="{FF2B5EF4-FFF2-40B4-BE49-F238E27FC236}">
                  <a16:creationId xmlns:a16="http://schemas.microsoft.com/office/drawing/2014/main" id="{B21F5D55-03CC-4A29-B8D0-2B1C7DE7C79D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0" name="Vrije vorm: Shape 19" title="driehoeken">
              <a:extLst>
                <a:ext uri="{FF2B5EF4-FFF2-40B4-BE49-F238E27FC236}">
                  <a16:creationId xmlns:a16="http://schemas.microsoft.com/office/drawing/2014/main" id="{6A692EA0-8FB5-4D6A-B1B1-20463392DEDE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1" name="Vrije vorm: Shape 20" title="driehoeken">
              <a:extLst>
                <a:ext uri="{FF2B5EF4-FFF2-40B4-BE49-F238E27FC236}">
                  <a16:creationId xmlns:a16="http://schemas.microsoft.com/office/drawing/2014/main" id="{46FB2BA9-5E08-4A8F-BC47-8EFA61E4E6CE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2" name="Vrije vorm: Shape 21" title="driehoeken">
              <a:extLst>
                <a:ext uri="{FF2B5EF4-FFF2-40B4-BE49-F238E27FC236}">
                  <a16:creationId xmlns:a16="http://schemas.microsoft.com/office/drawing/2014/main" id="{5B0A2587-D640-4AEE-9456-860CD02427C8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3" name="Vrije vorm: Shape 22" title="driehoeken">
              <a:extLst>
                <a:ext uri="{FF2B5EF4-FFF2-40B4-BE49-F238E27FC236}">
                  <a16:creationId xmlns:a16="http://schemas.microsoft.com/office/drawing/2014/main" id="{373F2649-8DA3-441F-9BDD-77A942FA3DBE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4" name="Vrije vorm: Shape 23" title="driehoeken">
              <a:extLst>
                <a:ext uri="{FF2B5EF4-FFF2-40B4-BE49-F238E27FC236}">
                  <a16:creationId xmlns:a16="http://schemas.microsoft.com/office/drawing/2014/main" id="{95933F98-3B9B-4270-9281-570AD41C3F19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5" name="Vrije vorm: Shape 24" title="driehoeken">
              <a:extLst>
                <a:ext uri="{FF2B5EF4-FFF2-40B4-BE49-F238E27FC236}">
                  <a16:creationId xmlns:a16="http://schemas.microsoft.com/office/drawing/2014/main" id="{3DAB5C84-F2AD-47FD-ABEC-6D6626D2B7FF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6" name="Vrije vorm: Shape 25" title="driehoeken">
              <a:extLst>
                <a:ext uri="{FF2B5EF4-FFF2-40B4-BE49-F238E27FC236}">
                  <a16:creationId xmlns:a16="http://schemas.microsoft.com/office/drawing/2014/main" id="{A4E2ACF8-4066-4DB9-B5D5-E8AA3B152710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7" name="Vrije vorm: Shape 26" title="driehoeken">
              <a:extLst>
                <a:ext uri="{FF2B5EF4-FFF2-40B4-BE49-F238E27FC236}">
                  <a16:creationId xmlns:a16="http://schemas.microsoft.com/office/drawing/2014/main" id="{74FCCA2A-37FF-4031-AF2F-A894DBE6EE0E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8" name="Vrije vorm: Shape 27" title="driehoeken">
              <a:extLst>
                <a:ext uri="{FF2B5EF4-FFF2-40B4-BE49-F238E27FC236}">
                  <a16:creationId xmlns:a16="http://schemas.microsoft.com/office/drawing/2014/main" id="{5C7D7734-820D-40CE-BBBA-6E6D9452D30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9" name="Vrije vorm: Shape 28" title="driehoeken">
              <a:extLst>
                <a:ext uri="{FF2B5EF4-FFF2-40B4-BE49-F238E27FC236}">
                  <a16:creationId xmlns:a16="http://schemas.microsoft.com/office/drawing/2014/main" id="{5BCE508A-E107-4075-9976-73D3ED8272C2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</p:grp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DAF16E1-87DB-4920-A90B-23E1C72DDC7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3</a:t>
            </a:fld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C9EBA1D3-C8DE-4504-8C7C-4471E930EA24}"/>
              </a:ext>
            </a:extLst>
          </p:cNvPr>
          <p:cNvSpPr txBox="1"/>
          <p:nvPr/>
        </p:nvSpPr>
        <p:spPr>
          <a:xfrm>
            <a:off x="9710928" y="6281752"/>
            <a:ext cx="1585928" cy="23298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nl-NL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Minor Smart Industry</a:t>
            </a:r>
            <a:endParaRPr lang="nl-NL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6634B1A1-0959-40BC-A6A5-8A5451BB8752}"/>
              </a:ext>
            </a:extLst>
          </p:cNvPr>
          <p:cNvSpPr txBox="1"/>
          <p:nvPr/>
        </p:nvSpPr>
        <p:spPr>
          <a:xfrm>
            <a:off x="3206187" y="211183"/>
            <a:ext cx="8868038" cy="57109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3200" dirty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l-NL" sz="2800" dirty="0"/>
              <a:t>Geen tijdige informatie voor veehouders daardoor is de interne controle en sturing lastig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l-NL" sz="2800" dirty="0">
                <a:latin typeface="+mn-lt"/>
              </a:rPr>
              <a:t>Logistieke planning niet optimaal </a:t>
            </a:r>
            <a:r>
              <a:rPr lang="nl-NL" sz="2800" dirty="0"/>
              <a:t>bij voerleveranciers</a:t>
            </a:r>
            <a:endParaRPr lang="nl-NL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575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ijdelijke aanduiding voor afbeelding 13" descr="Een afbeelding met natuur&#10;&#10;Beschrijving gegenereerd met hoog vertrouwen">
            <a:extLst>
              <a:ext uri="{FF2B5EF4-FFF2-40B4-BE49-F238E27FC236}">
                <a16:creationId xmlns:a16="http://schemas.microsoft.com/office/drawing/2014/main" id="{2DD80BD6-4966-4B27-A63C-89B71D8967E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9396"/>
          <a:stretch/>
        </p:blipFill>
        <p:spPr>
          <a:xfrm>
            <a:off x="84001" y="86714"/>
            <a:ext cx="3029590" cy="3977285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00" y="4063999"/>
            <a:ext cx="3029590" cy="863601"/>
          </a:xfrm>
        </p:spPr>
        <p:txBody>
          <a:bodyPr rtlCol="0"/>
          <a:lstStyle/>
          <a:p>
            <a:pPr rtl="0"/>
            <a:r>
              <a:rPr lang="nl-NL" sz="3200" dirty="0"/>
              <a:t>Doelstelling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D56BE522-961D-4737-9715-127DB8A86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3029590" cy="1845743"/>
          </a:xfrm>
        </p:spPr>
        <p:txBody>
          <a:bodyPr rtlCol="0"/>
          <a:lstStyle/>
          <a:p>
            <a:pPr algn="l" rtl="0"/>
            <a:endParaRPr lang="nl-NL" dirty="0"/>
          </a:p>
          <a:p>
            <a:pPr algn="l" rtl="0"/>
            <a:endParaRPr lang="nl-NL" dirty="0"/>
          </a:p>
          <a:p>
            <a:pPr algn="l" rtl="0"/>
            <a:endParaRPr lang="nl-NL" dirty="0"/>
          </a:p>
        </p:txBody>
      </p:sp>
      <p:grpSp>
        <p:nvGrpSpPr>
          <p:cNvPr id="46" name="Groep 45" title="groep driehoeken">
            <a:extLst>
              <a:ext uri="{FF2B5EF4-FFF2-40B4-BE49-F238E27FC236}">
                <a16:creationId xmlns:a16="http://schemas.microsoft.com/office/drawing/2014/main" id="{62DF6AE8-6133-4C1E-91DD-755705ACF0F1}"/>
              </a:ext>
            </a:extLst>
          </p:cNvPr>
          <p:cNvGrpSpPr/>
          <p:nvPr/>
        </p:nvGrpSpPr>
        <p:grpSpPr>
          <a:xfrm>
            <a:off x="10257790" y="0"/>
            <a:ext cx="1850209" cy="1915995"/>
            <a:chOff x="9862160" y="831132"/>
            <a:chExt cx="1850209" cy="1915995"/>
          </a:xfrm>
        </p:grpSpPr>
        <p:sp>
          <p:nvSpPr>
            <p:cNvPr id="16" name="Vrije vorm: Shape 15" title="driehoeken">
              <a:extLst>
                <a:ext uri="{FF2B5EF4-FFF2-40B4-BE49-F238E27FC236}">
                  <a16:creationId xmlns:a16="http://schemas.microsoft.com/office/drawing/2014/main" id="{156942E6-31A5-42F5-A00C-A90D409A08BC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17" name="Vrije vorm: Shape 16" title="driehoeken">
              <a:extLst>
                <a:ext uri="{FF2B5EF4-FFF2-40B4-BE49-F238E27FC236}">
                  <a16:creationId xmlns:a16="http://schemas.microsoft.com/office/drawing/2014/main" id="{055D27E0-4C92-4640-A2B8-86540741DCE6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18" name="Vrije vorm: Shape 17" title="driehoeken">
              <a:extLst>
                <a:ext uri="{FF2B5EF4-FFF2-40B4-BE49-F238E27FC236}">
                  <a16:creationId xmlns:a16="http://schemas.microsoft.com/office/drawing/2014/main" id="{E760DC62-191E-4D60-AAAC-37DDF411BF9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19" name="Vrije vorm: Shape 18" title="driehoeken">
              <a:extLst>
                <a:ext uri="{FF2B5EF4-FFF2-40B4-BE49-F238E27FC236}">
                  <a16:creationId xmlns:a16="http://schemas.microsoft.com/office/drawing/2014/main" id="{B21F5D55-03CC-4A29-B8D0-2B1C7DE7C79D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0" name="Vrije vorm: Shape 19" title="driehoeken">
              <a:extLst>
                <a:ext uri="{FF2B5EF4-FFF2-40B4-BE49-F238E27FC236}">
                  <a16:creationId xmlns:a16="http://schemas.microsoft.com/office/drawing/2014/main" id="{6A692EA0-8FB5-4D6A-B1B1-20463392DEDE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1" name="Vrije vorm: Shape 20" title="driehoeken">
              <a:extLst>
                <a:ext uri="{FF2B5EF4-FFF2-40B4-BE49-F238E27FC236}">
                  <a16:creationId xmlns:a16="http://schemas.microsoft.com/office/drawing/2014/main" id="{46FB2BA9-5E08-4A8F-BC47-8EFA61E4E6CE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2" name="Vrije vorm: Shape 21" title="driehoeken">
              <a:extLst>
                <a:ext uri="{FF2B5EF4-FFF2-40B4-BE49-F238E27FC236}">
                  <a16:creationId xmlns:a16="http://schemas.microsoft.com/office/drawing/2014/main" id="{5B0A2587-D640-4AEE-9456-860CD02427C8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3" name="Vrije vorm: Shape 22" title="driehoeken">
              <a:extLst>
                <a:ext uri="{FF2B5EF4-FFF2-40B4-BE49-F238E27FC236}">
                  <a16:creationId xmlns:a16="http://schemas.microsoft.com/office/drawing/2014/main" id="{373F2649-8DA3-441F-9BDD-77A942FA3DBE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4" name="Vrije vorm: Shape 23" title="driehoeken">
              <a:extLst>
                <a:ext uri="{FF2B5EF4-FFF2-40B4-BE49-F238E27FC236}">
                  <a16:creationId xmlns:a16="http://schemas.microsoft.com/office/drawing/2014/main" id="{95933F98-3B9B-4270-9281-570AD41C3F19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5" name="Vrije vorm: Shape 24" title="driehoeken">
              <a:extLst>
                <a:ext uri="{FF2B5EF4-FFF2-40B4-BE49-F238E27FC236}">
                  <a16:creationId xmlns:a16="http://schemas.microsoft.com/office/drawing/2014/main" id="{3DAB5C84-F2AD-47FD-ABEC-6D6626D2B7FF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6" name="Vrije vorm: Shape 25" title="driehoeken">
              <a:extLst>
                <a:ext uri="{FF2B5EF4-FFF2-40B4-BE49-F238E27FC236}">
                  <a16:creationId xmlns:a16="http://schemas.microsoft.com/office/drawing/2014/main" id="{A4E2ACF8-4066-4DB9-B5D5-E8AA3B152710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7" name="Vrije vorm: Shape 26" title="driehoeken">
              <a:extLst>
                <a:ext uri="{FF2B5EF4-FFF2-40B4-BE49-F238E27FC236}">
                  <a16:creationId xmlns:a16="http://schemas.microsoft.com/office/drawing/2014/main" id="{74FCCA2A-37FF-4031-AF2F-A894DBE6EE0E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8" name="Vrije vorm: Shape 27" title="driehoeken">
              <a:extLst>
                <a:ext uri="{FF2B5EF4-FFF2-40B4-BE49-F238E27FC236}">
                  <a16:creationId xmlns:a16="http://schemas.microsoft.com/office/drawing/2014/main" id="{5C7D7734-820D-40CE-BBBA-6E6D9452D30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9" name="Vrije vorm: Shape 28" title="driehoeken">
              <a:extLst>
                <a:ext uri="{FF2B5EF4-FFF2-40B4-BE49-F238E27FC236}">
                  <a16:creationId xmlns:a16="http://schemas.microsoft.com/office/drawing/2014/main" id="{5BCE508A-E107-4075-9976-73D3ED8272C2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</p:grp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DAF16E1-87DB-4920-A90B-23E1C72DDC7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4</a:t>
            </a:fld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C9EBA1D3-C8DE-4504-8C7C-4471E930EA24}"/>
              </a:ext>
            </a:extLst>
          </p:cNvPr>
          <p:cNvSpPr txBox="1"/>
          <p:nvPr/>
        </p:nvSpPr>
        <p:spPr>
          <a:xfrm>
            <a:off x="9710928" y="6281752"/>
            <a:ext cx="1585928" cy="23298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nl-NL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Minor Smart Industry</a:t>
            </a:r>
            <a:endParaRPr lang="nl-NL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6634B1A1-0959-40BC-A6A5-8A5451BB8752}"/>
              </a:ext>
            </a:extLst>
          </p:cNvPr>
          <p:cNvSpPr txBox="1"/>
          <p:nvPr/>
        </p:nvSpPr>
        <p:spPr>
          <a:xfrm>
            <a:off x="3206187" y="211183"/>
            <a:ext cx="8868038" cy="57109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3200" dirty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/>
          </a:p>
          <a:p>
            <a:pPr algn="l"/>
            <a:endParaRPr lang="nl-NL" sz="2800" dirty="0">
              <a:latin typeface="+mn-lt"/>
            </a:endParaRPr>
          </a:p>
          <a:p>
            <a:pPr algn="l"/>
            <a:endParaRPr lang="nl-NL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nl-NL" sz="2800" dirty="0">
              <a:latin typeface="+mn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nl-NL" sz="2800" dirty="0">
              <a:latin typeface="+mn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nl-NL" sz="2800" dirty="0">
                <a:latin typeface="+mn-lt"/>
              </a:rPr>
              <a:t>Meet</a:t>
            </a:r>
            <a:r>
              <a:rPr lang="nl-NL" sz="2800" dirty="0"/>
              <a:t>systeem ontwikkelen voor  het voer van de veehouders afgestemd op de voerleveranciers</a:t>
            </a:r>
            <a:endParaRPr lang="nl-NL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8984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ijdelijke aanduiding voor afbeelding 13" descr="Een afbeelding met natuur&#10;&#10;Beschrijving gegenereerd met hoog vertrouwen">
            <a:extLst>
              <a:ext uri="{FF2B5EF4-FFF2-40B4-BE49-F238E27FC236}">
                <a16:creationId xmlns:a16="http://schemas.microsoft.com/office/drawing/2014/main" id="{2DD80BD6-4966-4B27-A63C-89B71D8967E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9396"/>
          <a:stretch/>
        </p:blipFill>
        <p:spPr>
          <a:xfrm>
            <a:off x="84001" y="86714"/>
            <a:ext cx="3029590" cy="3977285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00" y="4063999"/>
            <a:ext cx="3029590" cy="863601"/>
          </a:xfrm>
        </p:spPr>
        <p:txBody>
          <a:bodyPr rtlCol="0"/>
          <a:lstStyle/>
          <a:p>
            <a:pPr rtl="0"/>
            <a:r>
              <a:rPr lang="nl-NL" sz="3600" dirty="0"/>
              <a:t>Scope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D56BE522-961D-4737-9715-127DB8A86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3029590" cy="1845743"/>
          </a:xfrm>
        </p:spPr>
        <p:txBody>
          <a:bodyPr rtlCol="0"/>
          <a:lstStyle/>
          <a:p>
            <a:pPr algn="l" rtl="0"/>
            <a:endParaRPr lang="nl-NL" dirty="0"/>
          </a:p>
          <a:p>
            <a:pPr algn="l" rtl="0"/>
            <a:endParaRPr lang="nl-NL" dirty="0"/>
          </a:p>
          <a:p>
            <a:pPr algn="l" rtl="0"/>
            <a:endParaRPr lang="nl-NL" dirty="0"/>
          </a:p>
        </p:txBody>
      </p:sp>
      <p:grpSp>
        <p:nvGrpSpPr>
          <p:cNvPr id="46" name="Groep 45" title="groep driehoeken">
            <a:extLst>
              <a:ext uri="{FF2B5EF4-FFF2-40B4-BE49-F238E27FC236}">
                <a16:creationId xmlns:a16="http://schemas.microsoft.com/office/drawing/2014/main" id="{62DF6AE8-6133-4C1E-91DD-755705ACF0F1}"/>
              </a:ext>
            </a:extLst>
          </p:cNvPr>
          <p:cNvGrpSpPr/>
          <p:nvPr/>
        </p:nvGrpSpPr>
        <p:grpSpPr>
          <a:xfrm>
            <a:off x="10257790" y="0"/>
            <a:ext cx="1850209" cy="1915995"/>
            <a:chOff x="9862160" y="831132"/>
            <a:chExt cx="1850209" cy="1915995"/>
          </a:xfrm>
        </p:grpSpPr>
        <p:sp>
          <p:nvSpPr>
            <p:cNvPr id="16" name="Vrije vorm: Shape 15" title="driehoeken">
              <a:extLst>
                <a:ext uri="{FF2B5EF4-FFF2-40B4-BE49-F238E27FC236}">
                  <a16:creationId xmlns:a16="http://schemas.microsoft.com/office/drawing/2014/main" id="{156942E6-31A5-42F5-A00C-A90D409A08BC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17" name="Vrije vorm: Shape 16" title="driehoeken">
              <a:extLst>
                <a:ext uri="{FF2B5EF4-FFF2-40B4-BE49-F238E27FC236}">
                  <a16:creationId xmlns:a16="http://schemas.microsoft.com/office/drawing/2014/main" id="{055D27E0-4C92-4640-A2B8-86540741DCE6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18" name="Vrije vorm: Shape 17" title="driehoeken">
              <a:extLst>
                <a:ext uri="{FF2B5EF4-FFF2-40B4-BE49-F238E27FC236}">
                  <a16:creationId xmlns:a16="http://schemas.microsoft.com/office/drawing/2014/main" id="{E760DC62-191E-4D60-AAAC-37DDF411BF9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19" name="Vrije vorm: Shape 18" title="driehoeken">
              <a:extLst>
                <a:ext uri="{FF2B5EF4-FFF2-40B4-BE49-F238E27FC236}">
                  <a16:creationId xmlns:a16="http://schemas.microsoft.com/office/drawing/2014/main" id="{B21F5D55-03CC-4A29-B8D0-2B1C7DE7C79D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0" name="Vrije vorm: Shape 19" title="driehoeken">
              <a:extLst>
                <a:ext uri="{FF2B5EF4-FFF2-40B4-BE49-F238E27FC236}">
                  <a16:creationId xmlns:a16="http://schemas.microsoft.com/office/drawing/2014/main" id="{6A692EA0-8FB5-4D6A-B1B1-20463392DEDE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1" name="Vrije vorm: Shape 20" title="driehoeken">
              <a:extLst>
                <a:ext uri="{FF2B5EF4-FFF2-40B4-BE49-F238E27FC236}">
                  <a16:creationId xmlns:a16="http://schemas.microsoft.com/office/drawing/2014/main" id="{46FB2BA9-5E08-4A8F-BC47-8EFA61E4E6CE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2" name="Vrije vorm: Shape 21" title="driehoeken">
              <a:extLst>
                <a:ext uri="{FF2B5EF4-FFF2-40B4-BE49-F238E27FC236}">
                  <a16:creationId xmlns:a16="http://schemas.microsoft.com/office/drawing/2014/main" id="{5B0A2587-D640-4AEE-9456-860CD02427C8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3" name="Vrije vorm: Shape 22" title="driehoeken">
              <a:extLst>
                <a:ext uri="{FF2B5EF4-FFF2-40B4-BE49-F238E27FC236}">
                  <a16:creationId xmlns:a16="http://schemas.microsoft.com/office/drawing/2014/main" id="{373F2649-8DA3-441F-9BDD-77A942FA3DBE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4" name="Vrije vorm: Shape 23" title="driehoeken">
              <a:extLst>
                <a:ext uri="{FF2B5EF4-FFF2-40B4-BE49-F238E27FC236}">
                  <a16:creationId xmlns:a16="http://schemas.microsoft.com/office/drawing/2014/main" id="{95933F98-3B9B-4270-9281-570AD41C3F19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5" name="Vrije vorm: Shape 24" title="driehoeken">
              <a:extLst>
                <a:ext uri="{FF2B5EF4-FFF2-40B4-BE49-F238E27FC236}">
                  <a16:creationId xmlns:a16="http://schemas.microsoft.com/office/drawing/2014/main" id="{3DAB5C84-F2AD-47FD-ABEC-6D6626D2B7FF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6" name="Vrije vorm: Shape 25" title="driehoeken">
              <a:extLst>
                <a:ext uri="{FF2B5EF4-FFF2-40B4-BE49-F238E27FC236}">
                  <a16:creationId xmlns:a16="http://schemas.microsoft.com/office/drawing/2014/main" id="{A4E2ACF8-4066-4DB9-B5D5-E8AA3B152710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7" name="Vrije vorm: Shape 26" title="driehoeken">
              <a:extLst>
                <a:ext uri="{FF2B5EF4-FFF2-40B4-BE49-F238E27FC236}">
                  <a16:creationId xmlns:a16="http://schemas.microsoft.com/office/drawing/2014/main" id="{74FCCA2A-37FF-4031-AF2F-A894DBE6EE0E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8" name="Vrije vorm: Shape 27" title="driehoeken">
              <a:extLst>
                <a:ext uri="{FF2B5EF4-FFF2-40B4-BE49-F238E27FC236}">
                  <a16:creationId xmlns:a16="http://schemas.microsoft.com/office/drawing/2014/main" id="{5C7D7734-820D-40CE-BBBA-6E6D9452D30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9" name="Vrije vorm: Shape 28" title="driehoeken">
              <a:extLst>
                <a:ext uri="{FF2B5EF4-FFF2-40B4-BE49-F238E27FC236}">
                  <a16:creationId xmlns:a16="http://schemas.microsoft.com/office/drawing/2014/main" id="{5BCE508A-E107-4075-9976-73D3ED8272C2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</p:grp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DAF16E1-87DB-4920-A90B-23E1C72DDC7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5</a:t>
            </a:fld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C9EBA1D3-C8DE-4504-8C7C-4471E930EA24}"/>
              </a:ext>
            </a:extLst>
          </p:cNvPr>
          <p:cNvSpPr txBox="1"/>
          <p:nvPr/>
        </p:nvSpPr>
        <p:spPr>
          <a:xfrm>
            <a:off x="9710928" y="6281752"/>
            <a:ext cx="1585928" cy="23298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nl-NL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Minor Smart Industry</a:t>
            </a:r>
            <a:endParaRPr lang="nl-NL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6634B1A1-0959-40BC-A6A5-8A5451BB8752}"/>
              </a:ext>
            </a:extLst>
          </p:cNvPr>
          <p:cNvSpPr txBox="1"/>
          <p:nvPr/>
        </p:nvSpPr>
        <p:spPr>
          <a:xfrm>
            <a:off x="3206187" y="211183"/>
            <a:ext cx="8868038" cy="57109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3200" dirty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l-NL" sz="2800" dirty="0"/>
              <a:t>Veehouderijen die varkens houden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l-NL" sz="2800" dirty="0">
                <a:latin typeface="+mn-lt"/>
              </a:rPr>
              <a:t>Voorraad </a:t>
            </a:r>
            <a:r>
              <a:rPr lang="nl-NL" sz="2800" dirty="0"/>
              <a:t>die in de silo zit</a:t>
            </a:r>
            <a:endParaRPr lang="nl-NL" sz="2800" dirty="0">
              <a:latin typeface="+mn-lt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477B11D-45CC-4F83-ACC6-A00E077D75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632"/>
          <a:stretch/>
        </p:blipFill>
        <p:spPr>
          <a:xfrm>
            <a:off x="5440236" y="772963"/>
            <a:ext cx="3529974" cy="282110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48376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ijdelijke aanduiding voor afbeelding 13" descr="Een afbeelding met natuur&#10;&#10;Beschrijving gegenereerd met hoog vertrouwen">
            <a:extLst>
              <a:ext uri="{FF2B5EF4-FFF2-40B4-BE49-F238E27FC236}">
                <a16:creationId xmlns:a16="http://schemas.microsoft.com/office/drawing/2014/main" id="{2DD80BD6-4966-4B27-A63C-89B71D8967E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9396"/>
          <a:stretch/>
        </p:blipFill>
        <p:spPr>
          <a:xfrm>
            <a:off x="84001" y="86714"/>
            <a:ext cx="3029590" cy="3977285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00" y="4063999"/>
            <a:ext cx="3029590" cy="863601"/>
          </a:xfrm>
        </p:spPr>
        <p:txBody>
          <a:bodyPr rtlCol="0"/>
          <a:lstStyle/>
          <a:p>
            <a:pPr rtl="0"/>
            <a:r>
              <a:rPr lang="nl-NL" sz="3200" dirty="0"/>
              <a:t>Stakeholders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D56BE522-961D-4737-9715-127DB8A86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3029590" cy="1845743"/>
          </a:xfrm>
        </p:spPr>
        <p:txBody>
          <a:bodyPr rtlCol="0"/>
          <a:lstStyle/>
          <a:p>
            <a:pPr algn="l" rtl="0"/>
            <a:r>
              <a:rPr lang="nl-NL" dirty="0"/>
              <a:t>Belanghebbenden</a:t>
            </a:r>
          </a:p>
          <a:p>
            <a:pPr algn="l" rtl="0"/>
            <a:endParaRPr lang="nl-NL" dirty="0"/>
          </a:p>
          <a:p>
            <a:pPr algn="l" rtl="0"/>
            <a:endParaRPr lang="nl-NL" dirty="0"/>
          </a:p>
        </p:txBody>
      </p:sp>
      <p:grpSp>
        <p:nvGrpSpPr>
          <p:cNvPr id="46" name="Groep 45" title="groep driehoeken">
            <a:extLst>
              <a:ext uri="{FF2B5EF4-FFF2-40B4-BE49-F238E27FC236}">
                <a16:creationId xmlns:a16="http://schemas.microsoft.com/office/drawing/2014/main" id="{62DF6AE8-6133-4C1E-91DD-755705ACF0F1}"/>
              </a:ext>
            </a:extLst>
          </p:cNvPr>
          <p:cNvGrpSpPr/>
          <p:nvPr/>
        </p:nvGrpSpPr>
        <p:grpSpPr>
          <a:xfrm>
            <a:off x="10257790" y="0"/>
            <a:ext cx="1850209" cy="1915995"/>
            <a:chOff x="9862160" y="831132"/>
            <a:chExt cx="1850209" cy="1915995"/>
          </a:xfrm>
        </p:grpSpPr>
        <p:sp>
          <p:nvSpPr>
            <p:cNvPr id="16" name="Vrije vorm: Shape 15" title="driehoeken">
              <a:extLst>
                <a:ext uri="{FF2B5EF4-FFF2-40B4-BE49-F238E27FC236}">
                  <a16:creationId xmlns:a16="http://schemas.microsoft.com/office/drawing/2014/main" id="{156942E6-31A5-42F5-A00C-A90D409A08BC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17" name="Vrije vorm: Shape 16" title="driehoeken">
              <a:extLst>
                <a:ext uri="{FF2B5EF4-FFF2-40B4-BE49-F238E27FC236}">
                  <a16:creationId xmlns:a16="http://schemas.microsoft.com/office/drawing/2014/main" id="{055D27E0-4C92-4640-A2B8-86540741DCE6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18" name="Vrije vorm: Shape 17" title="driehoeken">
              <a:extLst>
                <a:ext uri="{FF2B5EF4-FFF2-40B4-BE49-F238E27FC236}">
                  <a16:creationId xmlns:a16="http://schemas.microsoft.com/office/drawing/2014/main" id="{E760DC62-191E-4D60-AAAC-37DDF411BF9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19" name="Vrije vorm: Shape 18" title="driehoeken">
              <a:extLst>
                <a:ext uri="{FF2B5EF4-FFF2-40B4-BE49-F238E27FC236}">
                  <a16:creationId xmlns:a16="http://schemas.microsoft.com/office/drawing/2014/main" id="{B21F5D55-03CC-4A29-B8D0-2B1C7DE7C79D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0" name="Vrije vorm: Shape 19" title="driehoeken">
              <a:extLst>
                <a:ext uri="{FF2B5EF4-FFF2-40B4-BE49-F238E27FC236}">
                  <a16:creationId xmlns:a16="http://schemas.microsoft.com/office/drawing/2014/main" id="{6A692EA0-8FB5-4D6A-B1B1-20463392DEDE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1" name="Vrije vorm: Shape 20" title="driehoeken">
              <a:extLst>
                <a:ext uri="{FF2B5EF4-FFF2-40B4-BE49-F238E27FC236}">
                  <a16:creationId xmlns:a16="http://schemas.microsoft.com/office/drawing/2014/main" id="{46FB2BA9-5E08-4A8F-BC47-8EFA61E4E6CE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2" name="Vrije vorm: Shape 21" title="driehoeken">
              <a:extLst>
                <a:ext uri="{FF2B5EF4-FFF2-40B4-BE49-F238E27FC236}">
                  <a16:creationId xmlns:a16="http://schemas.microsoft.com/office/drawing/2014/main" id="{5B0A2587-D640-4AEE-9456-860CD02427C8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3" name="Vrije vorm: Shape 22" title="driehoeken">
              <a:extLst>
                <a:ext uri="{FF2B5EF4-FFF2-40B4-BE49-F238E27FC236}">
                  <a16:creationId xmlns:a16="http://schemas.microsoft.com/office/drawing/2014/main" id="{373F2649-8DA3-441F-9BDD-77A942FA3DBE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4" name="Vrije vorm: Shape 23" title="driehoeken">
              <a:extLst>
                <a:ext uri="{FF2B5EF4-FFF2-40B4-BE49-F238E27FC236}">
                  <a16:creationId xmlns:a16="http://schemas.microsoft.com/office/drawing/2014/main" id="{95933F98-3B9B-4270-9281-570AD41C3F19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5" name="Vrije vorm: Shape 24" title="driehoeken">
              <a:extLst>
                <a:ext uri="{FF2B5EF4-FFF2-40B4-BE49-F238E27FC236}">
                  <a16:creationId xmlns:a16="http://schemas.microsoft.com/office/drawing/2014/main" id="{3DAB5C84-F2AD-47FD-ABEC-6D6626D2B7FF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6" name="Vrije vorm: Shape 25" title="driehoeken">
              <a:extLst>
                <a:ext uri="{FF2B5EF4-FFF2-40B4-BE49-F238E27FC236}">
                  <a16:creationId xmlns:a16="http://schemas.microsoft.com/office/drawing/2014/main" id="{A4E2ACF8-4066-4DB9-B5D5-E8AA3B152710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7" name="Vrije vorm: Shape 26" title="driehoeken">
              <a:extLst>
                <a:ext uri="{FF2B5EF4-FFF2-40B4-BE49-F238E27FC236}">
                  <a16:creationId xmlns:a16="http://schemas.microsoft.com/office/drawing/2014/main" id="{74FCCA2A-37FF-4031-AF2F-A894DBE6EE0E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8" name="Vrije vorm: Shape 27" title="driehoeken">
              <a:extLst>
                <a:ext uri="{FF2B5EF4-FFF2-40B4-BE49-F238E27FC236}">
                  <a16:creationId xmlns:a16="http://schemas.microsoft.com/office/drawing/2014/main" id="{5C7D7734-820D-40CE-BBBA-6E6D9452D30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9" name="Vrije vorm: Shape 28" title="driehoeken">
              <a:extLst>
                <a:ext uri="{FF2B5EF4-FFF2-40B4-BE49-F238E27FC236}">
                  <a16:creationId xmlns:a16="http://schemas.microsoft.com/office/drawing/2014/main" id="{5BCE508A-E107-4075-9976-73D3ED8272C2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</p:grp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DAF16E1-87DB-4920-A90B-23E1C72DDC7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6</a:t>
            </a:fld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C9EBA1D3-C8DE-4504-8C7C-4471E930EA24}"/>
              </a:ext>
            </a:extLst>
          </p:cNvPr>
          <p:cNvSpPr txBox="1"/>
          <p:nvPr/>
        </p:nvSpPr>
        <p:spPr>
          <a:xfrm>
            <a:off x="9710928" y="6281752"/>
            <a:ext cx="1585928" cy="23298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nl-NL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Minor Smart Industry</a:t>
            </a:r>
            <a:endParaRPr lang="nl-NL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6634B1A1-0959-40BC-A6A5-8A5451BB8752}"/>
              </a:ext>
            </a:extLst>
          </p:cNvPr>
          <p:cNvSpPr txBox="1"/>
          <p:nvPr/>
        </p:nvSpPr>
        <p:spPr>
          <a:xfrm>
            <a:off x="3206187" y="211183"/>
            <a:ext cx="8868038" cy="57109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3200" dirty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l-NL" sz="2800" dirty="0"/>
              <a:t>Veehouderijen, juiste voorraadinformatie ontvangen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l-NL" sz="2800" dirty="0"/>
              <a:t>Voerleveranciers, een betere logistieke planning maken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l-NL" sz="2800" dirty="0">
                <a:latin typeface="+mn-lt"/>
              </a:rPr>
              <a:t>Het Internethuis, onderdeel van een groot project</a:t>
            </a:r>
          </a:p>
        </p:txBody>
      </p:sp>
    </p:spTree>
    <p:extLst>
      <p:ext uri="{BB962C8B-B14F-4D97-AF65-F5344CB8AC3E}">
        <p14:creationId xmlns:p14="http://schemas.microsoft.com/office/powerpoint/2010/main" val="240288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ijdelijke aanduiding voor afbeelding 13" descr="Een afbeelding met natuur&#10;&#10;Beschrijving gegenereerd met hoog vertrouwen">
            <a:extLst>
              <a:ext uri="{FF2B5EF4-FFF2-40B4-BE49-F238E27FC236}">
                <a16:creationId xmlns:a16="http://schemas.microsoft.com/office/drawing/2014/main" id="{2DD80BD6-4966-4B27-A63C-89B71D8967E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9396"/>
          <a:stretch/>
        </p:blipFill>
        <p:spPr>
          <a:xfrm>
            <a:off x="84001" y="86714"/>
            <a:ext cx="3029590" cy="3977285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00" y="4063999"/>
            <a:ext cx="3029590" cy="863601"/>
          </a:xfrm>
        </p:spPr>
        <p:txBody>
          <a:bodyPr rtlCol="0"/>
          <a:lstStyle/>
          <a:p>
            <a:pPr rtl="0"/>
            <a:r>
              <a:rPr lang="nl-NL" sz="2400" dirty="0"/>
              <a:t>Probleemstelling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D56BE522-961D-4737-9715-127DB8A86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3029590" cy="1845743"/>
          </a:xfrm>
        </p:spPr>
        <p:txBody>
          <a:bodyPr rtlCol="0"/>
          <a:lstStyle/>
          <a:p>
            <a:pPr algn="l" rtl="0"/>
            <a:endParaRPr lang="nl-NL" dirty="0"/>
          </a:p>
          <a:p>
            <a:pPr algn="l" rtl="0"/>
            <a:endParaRPr lang="nl-NL" dirty="0"/>
          </a:p>
          <a:p>
            <a:pPr algn="l" rtl="0"/>
            <a:endParaRPr lang="nl-NL" dirty="0"/>
          </a:p>
        </p:txBody>
      </p:sp>
      <p:grpSp>
        <p:nvGrpSpPr>
          <p:cNvPr id="46" name="Groep 45" title="groep driehoeken">
            <a:extLst>
              <a:ext uri="{FF2B5EF4-FFF2-40B4-BE49-F238E27FC236}">
                <a16:creationId xmlns:a16="http://schemas.microsoft.com/office/drawing/2014/main" id="{62DF6AE8-6133-4C1E-91DD-755705ACF0F1}"/>
              </a:ext>
            </a:extLst>
          </p:cNvPr>
          <p:cNvGrpSpPr/>
          <p:nvPr/>
        </p:nvGrpSpPr>
        <p:grpSpPr>
          <a:xfrm>
            <a:off x="10257790" y="0"/>
            <a:ext cx="1850209" cy="1915995"/>
            <a:chOff x="9862160" y="831132"/>
            <a:chExt cx="1850209" cy="1915995"/>
          </a:xfrm>
        </p:grpSpPr>
        <p:sp>
          <p:nvSpPr>
            <p:cNvPr id="16" name="Vrije vorm: Shape 15" title="driehoeken">
              <a:extLst>
                <a:ext uri="{FF2B5EF4-FFF2-40B4-BE49-F238E27FC236}">
                  <a16:creationId xmlns:a16="http://schemas.microsoft.com/office/drawing/2014/main" id="{156942E6-31A5-42F5-A00C-A90D409A08BC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17" name="Vrije vorm: Shape 16" title="driehoeken">
              <a:extLst>
                <a:ext uri="{FF2B5EF4-FFF2-40B4-BE49-F238E27FC236}">
                  <a16:creationId xmlns:a16="http://schemas.microsoft.com/office/drawing/2014/main" id="{055D27E0-4C92-4640-A2B8-86540741DCE6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18" name="Vrije vorm: Shape 17" title="driehoeken">
              <a:extLst>
                <a:ext uri="{FF2B5EF4-FFF2-40B4-BE49-F238E27FC236}">
                  <a16:creationId xmlns:a16="http://schemas.microsoft.com/office/drawing/2014/main" id="{E760DC62-191E-4D60-AAAC-37DDF411BF9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19" name="Vrije vorm: Shape 18" title="driehoeken">
              <a:extLst>
                <a:ext uri="{FF2B5EF4-FFF2-40B4-BE49-F238E27FC236}">
                  <a16:creationId xmlns:a16="http://schemas.microsoft.com/office/drawing/2014/main" id="{B21F5D55-03CC-4A29-B8D0-2B1C7DE7C79D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0" name="Vrije vorm: Shape 19" title="driehoeken">
              <a:extLst>
                <a:ext uri="{FF2B5EF4-FFF2-40B4-BE49-F238E27FC236}">
                  <a16:creationId xmlns:a16="http://schemas.microsoft.com/office/drawing/2014/main" id="{6A692EA0-8FB5-4D6A-B1B1-20463392DEDE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1" name="Vrije vorm: Shape 20" title="driehoeken">
              <a:extLst>
                <a:ext uri="{FF2B5EF4-FFF2-40B4-BE49-F238E27FC236}">
                  <a16:creationId xmlns:a16="http://schemas.microsoft.com/office/drawing/2014/main" id="{46FB2BA9-5E08-4A8F-BC47-8EFA61E4E6CE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2" name="Vrije vorm: Shape 21" title="driehoeken">
              <a:extLst>
                <a:ext uri="{FF2B5EF4-FFF2-40B4-BE49-F238E27FC236}">
                  <a16:creationId xmlns:a16="http://schemas.microsoft.com/office/drawing/2014/main" id="{5B0A2587-D640-4AEE-9456-860CD02427C8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3" name="Vrije vorm: Shape 22" title="driehoeken">
              <a:extLst>
                <a:ext uri="{FF2B5EF4-FFF2-40B4-BE49-F238E27FC236}">
                  <a16:creationId xmlns:a16="http://schemas.microsoft.com/office/drawing/2014/main" id="{373F2649-8DA3-441F-9BDD-77A942FA3DBE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4" name="Vrije vorm: Shape 23" title="driehoeken">
              <a:extLst>
                <a:ext uri="{FF2B5EF4-FFF2-40B4-BE49-F238E27FC236}">
                  <a16:creationId xmlns:a16="http://schemas.microsoft.com/office/drawing/2014/main" id="{95933F98-3B9B-4270-9281-570AD41C3F19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5" name="Vrije vorm: Shape 24" title="driehoeken">
              <a:extLst>
                <a:ext uri="{FF2B5EF4-FFF2-40B4-BE49-F238E27FC236}">
                  <a16:creationId xmlns:a16="http://schemas.microsoft.com/office/drawing/2014/main" id="{3DAB5C84-F2AD-47FD-ABEC-6D6626D2B7FF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6" name="Vrije vorm: Shape 25" title="driehoeken">
              <a:extLst>
                <a:ext uri="{FF2B5EF4-FFF2-40B4-BE49-F238E27FC236}">
                  <a16:creationId xmlns:a16="http://schemas.microsoft.com/office/drawing/2014/main" id="{A4E2ACF8-4066-4DB9-B5D5-E8AA3B152710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7" name="Vrije vorm: Shape 26" title="driehoeken">
              <a:extLst>
                <a:ext uri="{FF2B5EF4-FFF2-40B4-BE49-F238E27FC236}">
                  <a16:creationId xmlns:a16="http://schemas.microsoft.com/office/drawing/2014/main" id="{74FCCA2A-37FF-4031-AF2F-A894DBE6EE0E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8" name="Vrije vorm: Shape 27" title="driehoeken">
              <a:extLst>
                <a:ext uri="{FF2B5EF4-FFF2-40B4-BE49-F238E27FC236}">
                  <a16:creationId xmlns:a16="http://schemas.microsoft.com/office/drawing/2014/main" id="{5C7D7734-820D-40CE-BBBA-6E6D9452D30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9" name="Vrije vorm: Shape 28" title="driehoeken">
              <a:extLst>
                <a:ext uri="{FF2B5EF4-FFF2-40B4-BE49-F238E27FC236}">
                  <a16:creationId xmlns:a16="http://schemas.microsoft.com/office/drawing/2014/main" id="{5BCE508A-E107-4075-9976-73D3ED8272C2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</p:grp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DAF16E1-87DB-4920-A90B-23E1C72DDC7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7</a:t>
            </a:fld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C9EBA1D3-C8DE-4504-8C7C-4471E930EA24}"/>
              </a:ext>
            </a:extLst>
          </p:cNvPr>
          <p:cNvSpPr txBox="1"/>
          <p:nvPr/>
        </p:nvSpPr>
        <p:spPr>
          <a:xfrm>
            <a:off x="9710928" y="6281752"/>
            <a:ext cx="1585928" cy="23298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nl-NL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Minor Smart Industry</a:t>
            </a:r>
            <a:endParaRPr lang="nl-NL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6634B1A1-0959-40BC-A6A5-8A5451BB8752}"/>
              </a:ext>
            </a:extLst>
          </p:cNvPr>
          <p:cNvSpPr txBox="1"/>
          <p:nvPr/>
        </p:nvSpPr>
        <p:spPr>
          <a:xfrm>
            <a:off x="3206187" y="746975"/>
            <a:ext cx="8868038" cy="60644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3200" dirty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l-NL" sz="2800" dirty="0"/>
              <a:t>Varkensveehouderijen kunnen op dit moment niet bepalen hoeveel voorraad voer er in een silo zit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l-NL" sz="2800" dirty="0"/>
              <a:t>Hierdoor wordt er veel op het laatste moment besteld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l-NL" sz="2800" dirty="0"/>
              <a:t>Daardoor zijn de logistieke planningen niet optimaal bij veevoerbedrijven</a:t>
            </a:r>
          </a:p>
        </p:txBody>
      </p:sp>
    </p:spTree>
    <p:extLst>
      <p:ext uri="{BB962C8B-B14F-4D97-AF65-F5344CB8AC3E}">
        <p14:creationId xmlns:p14="http://schemas.microsoft.com/office/powerpoint/2010/main" val="2073196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ijdelijke aanduiding voor afbeelding 13" descr="Een afbeelding met natuur&#10;&#10;Beschrijving gegenereerd met hoog vertrouwen">
            <a:extLst>
              <a:ext uri="{FF2B5EF4-FFF2-40B4-BE49-F238E27FC236}">
                <a16:creationId xmlns:a16="http://schemas.microsoft.com/office/drawing/2014/main" id="{2DD80BD6-4966-4B27-A63C-89B71D8967E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9396"/>
          <a:stretch/>
        </p:blipFill>
        <p:spPr>
          <a:xfrm>
            <a:off x="84001" y="86714"/>
            <a:ext cx="3029590" cy="3977285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00" y="4063999"/>
            <a:ext cx="3029590" cy="863601"/>
          </a:xfrm>
        </p:spPr>
        <p:txBody>
          <a:bodyPr rtlCol="0"/>
          <a:lstStyle/>
          <a:p>
            <a:pPr rtl="0"/>
            <a:r>
              <a:rPr lang="nl-NL" sz="2400" dirty="0"/>
              <a:t>Onderzoeksvraag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D56BE522-961D-4737-9715-127DB8A86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3029590" cy="1845743"/>
          </a:xfrm>
        </p:spPr>
        <p:txBody>
          <a:bodyPr rtlCol="0"/>
          <a:lstStyle/>
          <a:p>
            <a:pPr algn="l" rtl="0"/>
            <a:endParaRPr lang="nl-NL" dirty="0"/>
          </a:p>
          <a:p>
            <a:pPr algn="l" rtl="0"/>
            <a:endParaRPr lang="nl-NL" dirty="0"/>
          </a:p>
          <a:p>
            <a:pPr algn="l" rtl="0"/>
            <a:endParaRPr lang="nl-NL" dirty="0"/>
          </a:p>
        </p:txBody>
      </p:sp>
      <p:grpSp>
        <p:nvGrpSpPr>
          <p:cNvPr id="46" name="Groep 45" title="groep driehoeken">
            <a:extLst>
              <a:ext uri="{FF2B5EF4-FFF2-40B4-BE49-F238E27FC236}">
                <a16:creationId xmlns:a16="http://schemas.microsoft.com/office/drawing/2014/main" id="{62DF6AE8-6133-4C1E-91DD-755705ACF0F1}"/>
              </a:ext>
            </a:extLst>
          </p:cNvPr>
          <p:cNvGrpSpPr/>
          <p:nvPr/>
        </p:nvGrpSpPr>
        <p:grpSpPr>
          <a:xfrm>
            <a:off x="10257790" y="0"/>
            <a:ext cx="1850209" cy="1915995"/>
            <a:chOff x="9862160" y="831132"/>
            <a:chExt cx="1850209" cy="1915995"/>
          </a:xfrm>
        </p:grpSpPr>
        <p:sp>
          <p:nvSpPr>
            <p:cNvPr id="16" name="Vrije vorm: Shape 15" title="driehoeken">
              <a:extLst>
                <a:ext uri="{FF2B5EF4-FFF2-40B4-BE49-F238E27FC236}">
                  <a16:creationId xmlns:a16="http://schemas.microsoft.com/office/drawing/2014/main" id="{156942E6-31A5-42F5-A00C-A90D409A08BC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17" name="Vrije vorm: Shape 16" title="driehoeken">
              <a:extLst>
                <a:ext uri="{FF2B5EF4-FFF2-40B4-BE49-F238E27FC236}">
                  <a16:creationId xmlns:a16="http://schemas.microsoft.com/office/drawing/2014/main" id="{055D27E0-4C92-4640-A2B8-86540741DCE6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18" name="Vrije vorm: Shape 17" title="driehoeken">
              <a:extLst>
                <a:ext uri="{FF2B5EF4-FFF2-40B4-BE49-F238E27FC236}">
                  <a16:creationId xmlns:a16="http://schemas.microsoft.com/office/drawing/2014/main" id="{E760DC62-191E-4D60-AAAC-37DDF411BF9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19" name="Vrije vorm: Shape 18" title="driehoeken">
              <a:extLst>
                <a:ext uri="{FF2B5EF4-FFF2-40B4-BE49-F238E27FC236}">
                  <a16:creationId xmlns:a16="http://schemas.microsoft.com/office/drawing/2014/main" id="{B21F5D55-03CC-4A29-B8D0-2B1C7DE7C79D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0" name="Vrije vorm: Shape 19" title="driehoeken">
              <a:extLst>
                <a:ext uri="{FF2B5EF4-FFF2-40B4-BE49-F238E27FC236}">
                  <a16:creationId xmlns:a16="http://schemas.microsoft.com/office/drawing/2014/main" id="{6A692EA0-8FB5-4D6A-B1B1-20463392DEDE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1" name="Vrije vorm: Shape 20" title="driehoeken">
              <a:extLst>
                <a:ext uri="{FF2B5EF4-FFF2-40B4-BE49-F238E27FC236}">
                  <a16:creationId xmlns:a16="http://schemas.microsoft.com/office/drawing/2014/main" id="{46FB2BA9-5E08-4A8F-BC47-8EFA61E4E6CE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2" name="Vrije vorm: Shape 21" title="driehoeken">
              <a:extLst>
                <a:ext uri="{FF2B5EF4-FFF2-40B4-BE49-F238E27FC236}">
                  <a16:creationId xmlns:a16="http://schemas.microsoft.com/office/drawing/2014/main" id="{5B0A2587-D640-4AEE-9456-860CD02427C8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3" name="Vrije vorm: Shape 22" title="driehoeken">
              <a:extLst>
                <a:ext uri="{FF2B5EF4-FFF2-40B4-BE49-F238E27FC236}">
                  <a16:creationId xmlns:a16="http://schemas.microsoft.com/office/drawing/2014/main" id="{373F2649-8DA3-441F-9BDD-77A942FA3DBE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4" name="Vrije vorm: Shape 23" title="driehoeken">
              <a:extLst>
                <a:ext uri="{FF2B5EF4-FFF2-40B4-BE49-F238E27FC236}">
                  <a16:creationId xmlns:a16="http://schemas.microsoft.com/office/drawing/2014/main" id="{95933F98-3B9B-4270-9281-570AD41C3F19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5" name="Vrije vorm: Shape 24" title="driehoeken">
              <a:extLst>
                <a:ext uri="{FF2B5EF4-FFF2-40B4-BE49-F238E27FC236}">
                  <a16:creationId xmlns:a16="http://schemas.microsoft.com/office/drawing/2014/main" id="{3DAB5C84-F2AD-47FD-ABEC-6D6626D2B7FF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6" name="Vrije vorm: Shape 25" title="driehoeken">
              <a:extLst>
                <a:ext uri="{FF2B5EF4-FFF2-40B4-BE49-F238E27FC236}">
                  <a16:creationId xmlns:a16="http://schemas.microsoft.com/office/drawing/2014/main" id="{A4E2ACF8-4066-4DB9-B5D5-E8AA3B152710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7" name="Vrije vorm: Shape 26" title="driehoeken">
              <a:extLst>
                <a:ext uri="{FF2B5EF4-FFF2-40B4-BE49-F238E27FC236}">
                  <a16:creationId xmlns:a16="http://schemas.microsoft.com/office/drawing/2014/main" id="{74FCCA2A-37FF-4031-AF2F-A894DBE6EE0E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8" name="Vrije vorm: Shape 27" title="driehoeken">
              <a:extLst>
                <a:ext uri="{FF2B5EF4-FFF2-40B4-BE49-F238E27FC236}">
                  <a16:creationId xmlns:a16="http://schemas.microsoft.com/office/drawing/2014/main" id="{5C7D7734-820D-40CE-BBBA-6E6D9452D30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9" name="Vrije vorm: Shape 28" title="driehoeken">
              <a:extLst>
                <a:ext uri="{FF2B5EF4-FFF2-40B4-BE49-F238E27FC236}">
                  <a16:creationId xmlns:a16="http://schemas.microsoft.com/office/drawing/2014/main" id="{5BCE508A-E107-4075-9976-73D3ED8272C2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</p:grp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DAF16E1-87DB-4920-A90B-23E1C72DDC7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8</a:t>
            </a:fld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C9EBA1D3-C8DE-4504-8C7C-4471E930EA24}"/>
              </a:ext>
            </a:extLst>
          </p:cNvPr>
          <p:cNvSpPr txBox="1"/>
          <p:nvPr/>
        </p:nvSpPr>
        <p:spPr>
          <a:xfrm>
            <a:off x="9710928" y="6281752"/>
            <a:ext cx="1585928" cy="23298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nl-NL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Minor Smart Industry</a:t>
            </a:r>
            <a:endParaRPr lang="nl-NL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6634B1A1-0959-40BC-A6A5-8A5451BB8752}"/>
              </a:ext>
            </a:extLst>
          </p:cNvPr>
          <p:cNvSpPr txBox="1"/>
          <p:nvPr/>
        </p:nvSpPr>
        <p:spPr>
          <a:xfrm>
            <a:off x="3206187" y="211183"/>
            <a:ext cx="8868038" cy="57109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3200" dirty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i="1" dirty="0"/>
              <a:t>"Welk systeem kan de voorraadinformatie van (varkens)veehouderijen real-time meten en hoe kan deze informatie aan zowel de veehouders als de leveranciers worden geleverd?”</a:t>
            </a:r>
          </a:p>
        </p:txBody>
      </p:sp>
    </p:spTree>
    <p:extLst>
      <p:ext uri="{BB962C8B-B14F-4D97-AF65-F5344CB8AC3E}">
        <p14:creationId xmlns:p14="http://schemas.microsoft.com/office/powerpoint/2010/main" val="1236038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ijdelijke aanduiding voor afbeelding 13" descr="Een afbeelding met natuur&#10;&#10;Beschrijving gegenereerd met hoog vertrouwen">
            <a:extLst>
              <a:ext uri="{FF2B5EF4-FFF2-40B4-BE49-F238E27FC236}">
                <a16:creationId xmlns:a16="http://schemas.microsoft.com/office/drawing/2014/main" id="{2DD80BD6-4966-4B27-A63C-89B71D8967E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9396"/>
          <a:stretch/>
        </p:blipFill>
        <p:spPr>
          <a:xfrm>
            <a:off x="84001" y="86714"/>
            <a:ext cx="3029590" cy="3977285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00" y="4063999"/>
            <a:ext cx="3029590" cy="863601"/>
          </a:xfrm>
        </p:spPr>
        <p:txBody>
          <a:bodyPr rtlCol="0"/>
          <a:lstStyle/>
          <a:p>
            <a:pPr rtl="0"/>
            <a:r>
              <a:rPr lang="nl-NL" sz="3600" dirty="0"/>
              <a:t>Deelvragen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D56BE522-961D-4737-9715-127DB8A86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3029590" cy="1845743"/>
          </a:xfrm>
        </p:spPr>
        <p:txBody>
          <a:bodyPr rtlCol="0"/>
          <a:lstStyle/>
          <a:p>
            <a:pPr algn="l" rtl="0"/>
            <a:endParaRPr lang="nl-NL" dirty="0"/>
          </a:p>
          <a:p>
            <a:pPr algn="l" rtl="0"/>
            <a:endParaRPr lang="nl-NL" dirty="0"/>
          </a:p>
          <a:p>
            <a:pPr algn="l" rtl="0"/>
            <a:endParaRPr lang="nl-NL" dirty="0"/>
          </a:p>
        </p:txBody>
      </p:sp>
      <p:grpSp>
        <p:nvGrpSpPr>
          <p:cNvPr id="46" name="Groep 45" title="groep driehoeken">
            <a:extLst>
              <a:ext uri="{FF2B5EF4-FFF2-40B4-BE49-F238E27FC236}">
                <a16:creationId xmlns:a16="http://schemas.microsoft.com/office/drawing/2014/main" id="{62DF6AE8-6133-4C1E-91DD-755705ACF0F1}"/>
              </a:ext>
            </a:extLst>
          </p:cNvPr>
          <p:cNvGrpSpPr/>
          <p:nvPr/>
        </p:nvGrpSpPr>
        <p:grpSpPr>
          <a:xfrm>
            <a:off x="10257790" y="0"/>
            <a:ext cx="1850209" cy="1915995"/>
            <a:chOff x="9862160" y="831132"/>
            <a:chExt cx="1850209" cy="1915995"/>
          </a:xfrm>
        </p:grpSpPr>
        <p:sp>
          <p:nvSpPr>
            <p:cNvPr id="16" name="Vrije vorm: Shape 15" title="driehoeken">
              <a:extLst>
                <a:ext uri="{FF2B5EF4-FFF2-40B4-BE49-F238E27FC236}">
                  <a16:creationId xmlns:a16="http://schemas.microsoft.com/office/drawing/2014/main" id="{156942E6-31A5-42F5-A00C-A90D409A08BC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17" name="Vrije vorm: Shape 16" title="driehoeken">
              <a:extLst>
                <a:ext uri="{FF2B5EF4-FFF2-40B4-BE49-F238E27FC236}">
                  <a16:creationId xmlns:a16="http://schemas.microsoft.com/office/drawing/2014/main" id="{055D27E0-4C92-4640-A2B8-86540741DCE6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18" name="Vrije vorm: Shape 17" title="driehoeken">
              <a:extLst>
                <a:ext uri="{FF2B5EF4-FFF2-40B4-BE49-F238E27FC236}">
                  <a16:creationId xmlns:a16="http://schemas.microsoft.com/office/drawing/2014/main" id="{E760DC62-191E-4D60-AAAC-37DDF411BF9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19" name="Vrije vorm: Shape 18" title="driehoeken">
              <a:extLst>
                <a:ext uri="{FF2B5EF4-FFF2-40B4-BE49-F238E27FC236}">
                  <a16:creationId xmlns:a16="http://schemas.microsoft.com/office/drawing/2014/main" id="{B21F5D55-03CC-4A29-B8D0-2B1C7DE7C79D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0" name="Vrije vorm: Shape 19" title="driehoeken">
              <a:extLst>
                <a:ext uri="{FF2B5EF4-FFF2-40B4-BE49-F238E27FC236}">
                  <a16:creationId xmlns:a16="http://schemas.microsoft.com/office/drawing/2014/main" id="{6A692EA0-8FB5-4D6A-B1B1-20463392DEDE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1" name="Vrije vorm: Shape 20" title="driehoeken">
              <a:extLst>
                <a:ext uri="{FF2B5EF4-FFF2-40B4-BE49-F238E27FC236}">
                  <a16:creationId xmlns:a16="http://schemas.microsoft.com/office/drawing/2014/main" id="{46FB2BA9-5E08-4A8F-BC47-8EFA61E4E6CE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2" name="Vrije vorm: Shape 21" title="driehoeken">
              <a:extLst>
                <a:ext uri="{FF2B5EF4-FFF2-40B4-BE49-F238E27FC236}">
                  <a16:creationId xmlns:a16="http://schemas.microsoft.com/office/drawing/2014/main" id="{5B0A2587-D640-4AEE-9456-860CD02427C8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3" name="Vrije vorm: Shape 22" title="driehoeken">
              <a:extLst>
                <a:ext uri="{FF2B5EF4-FFF2-40B4-BE49-F238E27FC236}">
                  <a16:creationId xmlns:a16="http://schemas.microsoft.com/office/drawing/2014/main" id="{373F2649-8DA3-441F-9BDD-77A942FA3DBE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4" name="Vrije vorm: Shape 23" title="driehoeken">
              <a:extLst>
                <a:ext uri="{FF2B5EF4-FFF2-40B4-BE49-F238E27FC236}">
                  <a16:creationId xmlns:a16="http://schemas.microsoft.com/office/drawing/2014/main" id="{95933F98-3B9B-4270-9281-570AD41C3F19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5" name="Vrije vorm: Shape 24" title="driehoeken">
              <a:extLst>
                <a:ext uri="{FF2B5EF4-FFF2-40B4-BE49-F238E27FC236}">
                  <a16:creationId xmlns:a16="http://schemas.microsoft.com/office/drawing/2014/main" id="{3DAB5C84-F2AD-47FD-ABEC-6D6626D2B7FF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6" name="Vrije vorm: Shape 25" title="driehoeken">
              <a:extLst>
                <a:ext uri="{FF2B5EF4-FFF2-40B4-BE49-F238E27FC236}">
                  <a16:creationId xmlns:a16="http://schemas.microsoft.com/office/drawing/2014/main" id="{A4E2ACF8-4066-4DB9-B5D5-E8AA3B152710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7" name="Vrije vorm: Shape 26" title="driehoeken">
              <a:extLst>
                <a:ext uri="{FF2B5EF4-FFF2-40B4-BE49-F238E27FC236}">
                  <a16:creationId xmlns:a16="http://schemas.microsoft.com/office/drawing/2014/main" id="{74FCCA2A-37FF-4031-AF2F-A894DBE6EE0E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8" name="Vrije vorm: Shape 27" title="driehoeken">
              <a:extLst>
                <a:ext uri="{FF2B5EF4-FFF2-40B4-BE49-F238E27FC236}">
                  <a16:creationId xmlns:a16="http://schemas.microsoft.com/office/drawing/2014/main" id="{5C7D7734-820D-40CE-BBBA-6E6D9452D30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29" name="Vrije vorm: Shape 28" title="driehoeken">
              <a:extLst>
                <a:ext uri="{FF2B5EF4-FFF2-40B4-BE49-F238E27FC236}">
                  <a16:creationId xmlns:a16="http://schemas.microsoft.com/office/drawing/2014/main" id="{5BCE508A-E107-4075-9976-73D3ED8272C2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</p:grp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DAF16E1-87DB-4920-A90B-23E1C72DDC7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9</a:t>
            </a:fld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C9EBA1D3-C8DE-4504-8C7C-4471E930EA24}"/>
              </a:ext>
            </a:extLst>
          </p:cNvPr>
          <p:cNvSpPr txBox="1"/>
          <p:nvPr/>
        </p:nvSpPr>
        <p:spPr>
          <a:xfrm>
            <a:off x="9710928" y="6281752"/>
            <a:ext cx="1585928" cy="23298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nl-NL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Minor Smart Industry</a:t>
            </a:r>
            <a:endParaRPr lang="nl-NL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6634B1A1-0959-40BC-A6A5-8A5451BB8752}"/>
              </a:ext>
            </a:extLst>
          </p:cNvPr>
          <p:cNvSpPr txBox="1"/>
          <p:nvPr/>
        </p:nvSpPr>
        <p:spPr>
          <a:xfrm>
            <a:off x="3206187" y="211183"/>
            <a:ext cx="8868038" cy="57109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3200" dirty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nl-NL" sz="2800" dirty="0"/>
              <a:t>Op welke manier is de huidige situatie ingericht?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nl-NL" sz="2800" dirty="0"/>
              <a:t>Wat zijn de knelpunten en problemen in de huidige situatie?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nl-NL" sz="2800" dirty="0"/>
              <a:t>Wat zijn de eisen en wensen van de belanghebbenden?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nl-NL" sz="2800" dirty="0"/>
              <a:t>Welke alternatieve oplossingen zijn er die de eisen, wensen, knelpunten en problemen kunnen oplossen?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4207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Great Pitch Decks - Environment">
      <a:dk1>
        <a:sysClr val="windowText" lastClr="000000"/>
      </a:dk1>
      <a:lt1>
        <a:sysClr val="window" lastClr="FFFFFF"/>
      </a:lt1>
      <a:dk2>
        <a:srgbClr val="375C1E"/>
      </a:dk2>
      <a:lt2>
        <a:srgbClr val="E2DFCC"/>
      </a:lt2>
      <a:accent1>
        <a:srgbClr val="9ACB39"/>
      </a:accent1>
      <a:accent2>
        <a:srgbClr val="64C24A"/>
      </a:accent2>
      <a:accent3>
        <a:srgbClr val="297D53"/>
      </a:accent3>
      <a:accent4>
        <a:srgbClr val="FECF3F"/>
      </a:accent4>
      <a:accent5>
        <a:srgbClr val="F99D40"/>
      </a:accent5>
      <a:accent6>
        <a:srgbClr val="715C21"/>
      </a:accent6>
      <a:hlink>
        <a:srgbClr val="63A537"/>
      </a:hlink>
      <a:folHlink>
        <a:srgbClr val="63A537"/>
      </a:folHlink>
    </a:clrScheme>
    <a:fontScheme name="Custom 143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9715712_TF16411175.potx" id="{456D896D-0DA0-41B1-B742-C7F7ED3BA491}" vid="{FABE45CB-79EF-466F-BE9D-36F600EAF9F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Groene verkooppresentatie</Template>
  <TotalTime>0</TotalTime>
  <Words>378</Words>
  <Application>Microsoft Office PowerPoint</Application>
  <PresentationFormat>Breedbeeld</PresentationFormat>
  <Paragraphs>188</Paragraphs>
  <Slides>13</Slides>
  <Notes>13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Rockwell</vt:lpstr>
      <vt:lpstr>Symbol</vt:lpstr>
      <vt:lpstr>Times New Roman</vt:lpstr>
      <vt:lpstr>Office-thema</vt:lpstr>
      <vt:lpstr>Vulmeetsystemen voor silo’s van veehouderijen </vt:lpstr>
      <vt:lpstr>Organisatie</vt:lpstr>
      <vt:lpstr>Aanleiding</vt:lpstr>
      <vt:lpstr>Doelstelling</vt:lpstr>
      <vt:lpstr>Scope</vt:lpstr>
      <vt:lpstr>Stakeholders</vt:lpstr>
      <vt:lpstr>Probleemstelling</vt:lpstr>
      <vt:lpstr>Onderzoeksvraag</vt:lpstr>
      <vt:lpstr>Deelvragen</vt:lpstr>
      <vt:lpstr>Theorie</vt:lpstr>
      <vt:lpstr>Overige onderdelen</vt:lpstr>
      <vt:lpstr>Overige onderdelen</vt:lpstr>
      <vt:lpstr>Vragen of 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2019-10-21T13:44:07Z</dcterms:created>
  <dcterms:modified xsi:type="dcterms:W3CDTF">2019-10-21T14:20:25Z</dcterms:modified>
</cp:coreProperties>
</file>