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0" r:id="rId2"/>
    <p:sldId id="271" r:id="rId3"/>
    <p:sldId id="280" r:id="rId4"/>
    <p:sldId id="278" r:id="rId5"/>
    <p:sldId id="273" r:id="rId6"/>
    <p:sldId id="276"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D6D"/>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4FB50-E5F3-A823-DCBB-016EB0DAE86C}" v="2" dt="2022-01-17T15:13:47.659"/>
    <p1510:client id="{6EF9CBC7-7D45-DAE9-20F1-0C1AE5200D1F}" v="12" dt="2022-01-17T14:47:10.134"/>
    <p1510:client id="{71A406A5-65D1-9496-10FC-08EE875CF77A}" v="12" dt="2022-01-17T13:40:55.243"/>
    <p1510:client id="{91DFC656-3786-4D1F-7808-F98783436D72}" v="1" dt="2022-01-17T13:42:06.303"/>
    <p1510:client id="{9C4BC6C6-6AD4-75AE-33D2-47E075864F9F}" v="7" dt="2022-01-17T13:22:45.669"/>
    <p1510:client id="{B117C357-A107-401B-AFE9-CE2E833A7FE8}" v="69" dt="2022-01-17T15:47:07.513"/>
    <p1510:client id="{BC3CE726-20DA-4D32-9885-D7D0D5DC0C97}" v="41" dt="2022-01-17T13:17:22.148"/>
    <p1510:client id="{C6935558-380F-42AB-8E1F-B64A2120C5B6}" v="1830" dt="2022-01-17T21:44:13.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4196"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0ED55-649B-4040-B0DA-7C50B2A5D0A3}" type="datetimeFigureOut">
              <a:rPr lang="en-GB" smtClean="0"/>
              <a:t>17/01/2022</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71E17-84DA-4F10-A65E-B2AD8E4CFEED}" type="slidenum">
              <a:rPr lang="en-GB" smtClean="0"/>
              <a:t>‹nr.›</a:t>
            </a:fld>
            <a:endParaRPr lang="en-GB"/>
          </a:p>
        </p:txBody>
      </p:sp>
    </p:spTree>
    <p:extLst>
      <p:ext uri="{BB962C8B-B14F-4D97-AF65-F5344CB8AC3E}">
        <p14:creationId xmlns:p14="http://schemas.microsoft.com/office/powerpoint/2010/main" val="377911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a:t>Wat kan je vertellen tijdens de pitch?</a:t>
            </a:r>
          </a:p>
          <a:p>
            <a:r>
              <a:rPr lang="nl-NL" dirty="0"/>
              <a:t>De AMBISI tool start met een filmpje over het waarom van innoveren met slimme technologie. Een filmpje met een duidelijke narratief zorgt voor engagement. </a:t>
            </a:r>
            <a:endParaRPr lang="en-GB" dirty="0"/>
          </a:p>
          <a:p>
            <a:br>
              <a:rPr lang="en-GB" dirty="0"/>
            </a:br>
            <a:r>
              <a:rPr lang="en-GB" dirty="0"/>
              <a:t>Amine </a:t>
            </a:r>
            <a:r>
              <a:rPr lang="en-GB" dirty="0" err="1"/>
              <a:t>doet</a:t>
            </a:r>
            <a:r>
              <a:rPr lang="en-GB" dirty="0"/>
              <a:t> </a:t>
            </a:r>
            <a:r>
              <a:rPr lang="en-GB" dirty="0" err="1"/>
              <a:t>dia</a:t>
            </a:r>
            <a:r>
              <a:rPr lang="en-GB" dirty="0"/>
              <a:t> 1 t</a:t>
            </a:r>
            <a:r>
              <a:rPr lang="nl-NL" dirty="0"/>
              <a:t>/m 3, dus ook opening.</a:t>
            </a:r>
            <a:endParaRPr lang="en-GB" dirty="0"/>
          </a:p>
        </p:txBody>
      </p:sp>
      <p:sp>
        <p:nvSpPr>
          <p:cNvPr id="4" name="Tijdelijke aanduiding voor dianummer 3"/>
          <p:cNvSpPr>
            <a:spLocks noGrp="1"/>
          </p:cNvSpPr>
          <p:nvPr>
            <p:ph type="sldNum" sz="quarter" idx="5"/>
          </p:nvPr>
        </p:nvSpPr>
        <p:spPr/>
        <p:txBody>
          <a:bodyPr/>
          <a:lstStyle/>
          <a:p>
            <a:fld id="{64171E17-84DA-4F10-A65E-B2AD8E4CFEED}" type="slidenum">
              <a:rPr lang="en-GB" smtClean="0"/>
              <a:t>1</a:t>
            </a:fld>
            <a:endParaRPr lang="en-GB"/>
          </a:p>
        </p:txBody>
      </p:sp>
    </p:spTree>
    <p:extLst>
      <p:ext uri="{BB962C8B-B14F-4D97-AF65-F5344CB8AC3E}">
        <p14:creationId xmlns:p14="http://schemas.microsoft.com/office/powerpoint/2010/main" val="1440619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Wat kan je vertellen tijdens de pitch?</a:t>
            </a:r>
          </a:p>
          <a:p>
            <a:r>
              <a:rPr lang="nl-NL" dirty="0"/>
              <a:t>De </a:t>
            </a:r>
            <a:r>
              <a:rPr lang="nl-NL" dirty="0" err="1"/>
              <a:t>ambisi</a:t>
            </a:r>
            <a:r>
              <a:rPr lang="nl-NL" dirty="0"/>
              <a:t> tool start met een filmpje over het waarom van innoveren met slimme technologie. Een filmpje met een duidelijke narratief zorgt voor engagement. </a:t>
            </a:r>
            <a:endParaRPr lang="en-GB" dirty="0"/>
          </a:p>
          <a:p>
            <a:br>
              <a:rPr lang="en-GB" dirty="0"/>
            </a:br>
            <a:r>
              <a:rPr lang="en-GB" dirty="0"/>
              <a:t>Amine </a:t>
            </a:r>
            <a:r>
              <a:rPr lang="en-GB" dirty="0" err="1"/>
              <a:t>doet</a:t>
            </a:r>
            <a:r>
              <a:rPr lang="en-GB" dirty="0"/>
              <a:t> </a:t>
            </a:r>
            <a:r>
              <a:rPr lang="en-GB" dirty="0" err="1"/>
              <a:t>deze</a:t>
            </a:r>
            <a:r>
              <a:rPr lang="en-GB" dirty="0"/>
              <a:t>.</a:t>
            </a:r>
          </a:p>
        </p:txBody>
      </p:sp>
      <p:sp>
        <p:nvSpPr>
          <p:cNvPr id="4" name="Tijdelijke aanduiding voor dianummer 3"/>
          <p:cNvSpPr>
            <a:spLocks noGrp="1"/>
          </p:cNvSpPr>
          <p:nvPr>
            <p:ph type="sldNum" sz="quarter" idx="5"/>
          </p:nvPr>
        </p:nvSpPr>
        <p:spPr/>
        <p:txBody>
          <a:bodyPr/>
          <a:lstStyle/>
          <a:p>
            <a:fld id="{64171E17-84DA-4F10-A65E-B2AD8E4CFEED}" type="slidenum">
              <a:rPr lang="en-GB" smtClean="0"/>
              <a:t>2</a:t>
            </a:fld>
            <a:endParaRPr lang="en-GB"/>
          </a:p>
        </p:txBody>
      </p:sp>
    </p:spTree>
    <p:extLst>
      <p:ext uri="{BB962C8B-B14F-4D97-AF65-F5344CB8AC3E}">
        <p14:creationId xmlns:p14="http://schemas.microsoft.com/office/powerpoint/2010/main" val="395768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Wat kan je vertellen tijdens de pitch?</a:t>
            </a:r>
          </a:p>
          <a:p>
            <a:r>
              <a:rPr lang="nl-NL" dirty="0"/>
              <a:t>De </a:t>
            </a:r>
            <a:r>
              <a:rPr lang="nl-NL" dirty="0" err="1"/>
              <a:t>ambisi</a:t>
            </a:r>
            <a:r>
              <a:rPr lang="nl-NL" dirty="0"/>
              <a:t> tool start met een filmpje over het waarom van innoveren met slimme technologie. Een filmpje met een duidelijke narratief zorgt voor engagement.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en-GB" dirty="0"/>
              <a:t>Amine </a:t>
            </a:r>
            <a:r>
              <a:rPr lang="en-GB" dirty="0" err="1"/>
              <a:t>doet</a:t>
            </a:r>
            <a:r>
              <a:rPr lang="en-GB" dirty="0"/>
              <a:t> </a:t>
            </a:r>
            <a:r>
              <a:rPr lang="en-GB" dirty="0" err="1"/>
              <a:t>deze</a:t>
            </a:r>
            <a:r>
              <a:rPr lang="en-GB" dirty="0"/>
              <a:t>.</a:t>
            </a:r>
            <a:br>
              <a:rPr lang="en-GB" dirty="0"/>
            </a:br>
            <a:br>
              <a:rPr lang="en-GB" dirty="0"/>
            </a:br>
            <a:r>
              <a:rPr lang="en-GB" dirty="0"/>
              <a:t>Feedback Yvonne:</a:t>
            </a:r>
            <a:br>
              <a:rPr lang="en-GB" dirty="0"/>
            </a:br>
            <a:r>
              <a:rPr lang="nl-NL" sz="1200" dirty="0"/>
              <a:t>Ik zou de badges uit het spinnenweb halen en dan acht pictogrammen erop zetten. De badges houden bij deel 2. Ik zou dan ook lijntjes trekken tussen de acht velden, zodat ze een beeld hebben hoe een rapportage eruit kan komen te zien. Vertel erbij dat er ook een schriftelijke toelichting bij het </a:t>
            </a:r>
            <a:r>
              <a:rPr lang="nl-NL" sz="1200" dirty="0" err="1"/>
              <a:t>spiderweb</a:t>
            </a:r>
            <a:r>
              <a:rPr lang="nl-NL" sz="1200" dirty="0"/>
              <a:t> komt en dat er per aspect vier niveaus zijn.</a:t>
            </a:r>
            <a:br>
              <a:rPr lang="nl-NL" sz="1200" dirty="0"/>
            </a:br>
            <a:br>
              <a:rPr lang="nl-NL" sz="1200" dirty="0"/>
            </a:br>
            <a:r>
              <a:rPr lang="nl-NL" sz="1200" dirty="0"/>
              <a:t>Deel 2:</a:t>
            </a:r>
            <a:br>
              <a:rPr lang="nl-NL" sz="1200" dirty="0"/>
            </a:br>
            <a:r>
              <a:rPr lang="nl-NL" sz="1800" dirty="0">
                <a:solidFill>
                  <a:srgbClr val="000000"/>
                </a:solidFill>
                <a:effectLst/>
                <a:highlight>
                  <a:srgbClr val="00FF00"/>
                </a:highlight>
                <a:latin typeface="Calibri" panose="020F0502020204030204" pitchFamily="34" charset="0"/>
                <a:ea typeface="Times New Roman" panose="02020603050405020304" pitchFamily="18" charset="0"/>
              </a:rPr>
              <a:t>Bij deel 1 zie je waar je staat qua volwassenheid als organisatie rondom slim organiseren. Bij deel Maturity scan zou ik een foto maken van de scan horen acht iconen te staat en het </a:t>
            </a:r>
            <a:r>
              <a:rPr lang="nl-NL" sz="1800" dirty="0" err="1">
                <a:solidFill>
                  <a:srgbClr val="000000"/>
                </a:solidFill>
                <a:effectLst/>
                <a:highlight>
                  <a:srgbClr val="00FF00"/>
                </a:highlight>
                <a:latin typeface="Calibri" panose="020F0502020204030204" pitchFamily="34" charset="0"/>
                <a:ea typeface="Times New Roman" panose="02020603050405020304" pitchFamily="18" charset="0"/>
              </a:rPr>
              <a:t>spinneweb</a:t>
            </a:r>
            <a:r>
              <a:rPr lang="nl-NL" sz="1800" dirty="0">
                <a:solidFill>
                  <a:srgbClr val="000000"/>
                </a:solidFill>
                <a:effectLst/>
                <a:highlight>
                  <a:srgbClr val="00FF00"/>
                </a:highlight>
                <a:latin typeface="Calibri" panose="020F0502020204030204" pitchFamily="34" charset="0"/>
                <a:ea typeface="Times New Roman" panose="02020603050405020304" pitchFamily="18" charset="0"/>
              </a:rPr>
              <a:t>. Ik denk niet hier badges maken van acht icoontjes van de acht aspecten en een voorbeeld spin maken hoe de rapportage eruit kan komen te zien als een organisatie de </a:t>
            </a:r>
            <a:r>
              <a:rPr lang="nl-NL" sz="1800" dirty="0" err="1">
                <a:solidFill>
                  <a:srgbClr val="000000"/>
                </a:solidFill>
                <a:effectLst/>
                <a:highlight>
                  <a:srgbClr val="00FF00"/>
                </a:highlight>
                <a:latin typeface="Calibri" panose="020F0502020204030204" pitchFamily="34" charset="0"/>
                <a:ea typeface="Times New Roman" panose="02020603050405020304" pitchFamily="18" charset="0"/>
              </a:rPr>
              <a:t>maturityscan</a:t>
            </a:r>
            <a:r>
              <a:rPr lang="nl-NL" sz="1800" dirty="0">
                <a:solidFill>
                  <a:srgbClr val="000000"/>
                </a:solidFill>
                <a:effectLst/>
                <a:highlight>
                  <a:srgbClr val="00FF00"/>
                </a:highlight>
                <a:latin typeface="Calibri" panose="020F0502020204030204" pitchFamily="34" charset="0"/>
                <a:ea typeface="Times New Roman" panose="02020603050405020304" pitchFamily="18" charset="0"/>
              </a:rPr>
              <a:t> heeft ingevuld,</a:t>
            </a:r>
            <a:endParaRPr lang="en-GB" sz="1800" dirty="0">
              <a:solidFill>
                <a:srgbClr val="000000"/>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p>
            <a:endParaRPr lang="en-GB" dirty="0"/>
          </a:p>
        </p:txBody>
      </p:sp>
      <p:sp>
        <p:nvSpPr>
          <p:cNvPr id="4" name="Tijdelijke aanduiding voor dianummer 3"/>
          <p:cNvSpPr>
            <a:spLocks noGrp="1"/>
          </p:cNvSpPr>
          <p:nvPr>
            <p:ph type="sldNum" sz="quarter" idx="5"/>
          </p:nvPr>
        </p:nvSpPr>
        <p:spPr/>
        <p:txBody>
          <a:bodyPr/>
          <a:lstStyle/>
          <a:p>
            <a:fld id="{64171E17-84DA-4F10-A65E-B2AD8E4CFEED}" type="slidenum">
              <a:rPr lang="en-GB" smtClean="0"/>
              <a:t>3</a:t>
            </a:fld>
            <a:endParaRPr lang="en-GB"/>
          </a:p>
        </p:txBody>
      </p:sp>
    </p:spTree>
    <p:extLst>
      <p:ext uri="{BB962C8B-B14F-4D97-AF65-F5344CB8AC3E}">
        <p14:creationId xmlns:p14="http://schemas.microsoft.com/office/powerpoint/2010/main" val="47340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Wat kan je vertellen tijdens de pitch?</a:t>
            </a:r>
          </a:p>
          <a:p>
            <a:r>
              <a:rPr lang="nl-NL" dirty="0"/>
              <a:t>De </a:t>
            </a:r>
            <a:r>
              <a:rPr lang="nl-NL" dirty="0" err="1"/>
              <a:t>ambisi</a:t>
            </a:r>
            <a:r>
              <a:rPr lang="nl-NL" dirty="0"/>
              <a:t> tool start met een filmpje over het waarom van innoveren met slimme technologie. Een filmpje met een duidelijke narratief zorgt voor engagement. </a:t>
            </a:r>
            <a:endParaRPr lang="en-GB" dirty="0"/>
          </a:p>
          <a:p>
            <a:br>
              <a:rPr lang="en-GB" dirty="0"/>
            </a:br>
            <a:r>
              <a:rPr lang="en-GB" dirty="0"/>
              <a:t>Amine </a:t>
            </a:r>
            <a:r>
              <a:rPr lang="en-GB" dirty="0" err="1"/>
              <a:t>doet</a:t>
            </a:r>
            <a:r>
              <a:rPr lang="en-GB" dirty="0"/>
              <a:t> </a:t>
            </a:r>
            <a:r>
              <a:rPr lang="en-GB" dirty="0" err="1"/>
              <a:t>deze</a:t>
            </a:r>
            <a:r>
              <a:rPr lang="en-GB" dirty="0"/>
              <a:t>.</a:t>
            </a:r>
          </a:p>
        </p:txBody>
      </p:sp>
      <p:sp>
        <p:nvSpPr>
          <p:cNvPr id="4" name="Tijdelijke aanduiding voor dianummer 3"/>
          <p:cNvSpPr>
            <a:spLocks noGrp="1"/>
          </p:cNvSpPr>
          <p:nvPr>
            <p:ph type="sldNum" sz="quarter" idx="5"/>
          </p:nvPr>
        </p:nvSpPr>
        <p:spPr/>
        <p:txBody>
          <a:bodyPr/>
          <a:lstStyle/>
          <a:p>
            <a:fld id="{64171E17-84DA-4F10-A65E-B2AD8E4CFEED}" type="slidenum">
              <a:rPr lang="en-GB" smtClean="0"/>
              <a:t>4</a:t>
            </a:fld>
            <a:endParaRPr lang="en-GB"/>
          </a:p>
        </p:txBody>
      </p:sp>
    </p:spTree>
    <p:extLst>
      <p:ext uri="{BB962C8B-B14F-4D97-AF65-F5344CB8AC3E}">
        <p14:creationId xmlns:p14="http://schemas.microsoft.com/office/powerpoint/2010/main" val="322653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Wat kan je vertellen tijdens de pitch?</a:t>
            </a:r>
          </a:p>
          <a:p>
            <a:r>
              <a:rPr lang="nl-NL" dirty="0"/>
              <a:t>De </a:t>
            </a:r>
            <a:r>
              <a:rPr lang="nl-NL" dirty="0" err="1"/>
              <a:t>ambisi</a:t>
            </a:r>
            <a:r>
              <a:rPr lang="nl-NL" dirty="0"/>
              <a:t> tool start met een filmpje over het waarom van innoveren met slimme technologie. Een filmpje met een duidelijke narratief zorgt voor engagement. </a:t>
            </a:r>
            <a:br>
              <a:rPr lang="nl-NL" dirty="0"/>
            </a:br>
            <a:br>
              <a:rPr lang="nl-NL" dirty="0"/>
            </a:br>
            <a:r>
              <a:rPr lang="en-GB" dirty="0"/>
              <a:t>Patrick </a:t>
            </a:r>
            <a:r>
              <a:rPr lang="en-GB" dirty="0" err="1"/>
              <a:t>doet</a:t>
            </a:r>
            <a:r>
              <a:rPr lang="en-GB" dirty="0"/>
              <a:t> </a:t>
            </a:r>
            <a:r>
              <a:rPr lang="en-GB" dirty="0" err="1"/>
              <a:t>deze</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nl-NL" sz="1800" dirty="0">
                <a:solidFill>
                  <a:srgbClr val="000000"/>
                </a:solidFill>
                <a:effectLst/>
                <a:latin typeface="Calibri" panose="020F0502020204030204" pitchFamily="34" charset="0"/>
                <a:ea typeface="Times New Roman" panose="02020603050405020304" pitchFamily="18" charset="0"/>
              </a:rPr>
              <a:t>Slide 4 hoort bij deel 2 -het onderdeel </a:t>
            </a:r>
            <a:r>
              <a:rPr lang="nl-NL" sz="1800" dirty="0" err="1">
                <a:solidFill>
                  <a:srgbClr val="000000"/>
                </a:solidFill>
                <a:effectLst/>
                <a:latin typeface="Calibri" panose="020F0502020204030204" pitchFamily="34" charset="0"/>
                <a:ea typeface="Times New Roman" panose="02020603050405020304" pitchFamily="18" charset="0"/>
              </a:rPr>
              <a:t>solutions</a:t>
            </a:r>
            <a:r>
              <a:rPr lang="nl-NL" sz="1800" dirty="0">
                <a:solidFill>
                  <a:srgbClr val="000000"/>
                </a:solidFill>
                <a:effectLst/>
                <a:latin typeface="Calibri" panose="020F0502020204030204" pitchFamily="34" charset="0"/>
                <a:ea typeface="Times New Roman" panose="02020603050405020304" pitchFamily="18" charset="0"/>
              </a:rPr>
              <a:t> omdat het de </a:t>
            </a:r>
            <a:r>
              <a:rPr lang="nl-NL" sz="1800" dirty="0" err="1">
                <a:solidFill>
                  <a:srgbClr val="000000"/>
                </a:solidFill>
                <a:effectLst/>
                <a:latin typeface="Calibri" panose="020F0502020204030204" pitchFamily="34" charset="0"/>
                <a:ea typeface="Times New Roman" panose="02020603050405020304" pitchFamily="18" charset="0"/>
              </a:rPr>
              <a:t>progress</a:t>
            </a:r>
            <a:r>
              <a:rPr lang="nl-NL" sz="1800" dirty="0">
                <a:solidFill>
                  <a:srgbClr val="000000"/>
                </a:solidFill>
                <a:effectLst/>
                <a:latin typeface="Calibri" panose="020F0502020204030204" pitchFamily="34" charset="0"/>
                <a:ea typeface="Times New Roman" panose="02020603050405020304" pitchFamily="18" charset="0"/>
              </a:rPr>
              <a:t> aangeeft in hoeverre men aan het groeien is in de ontwikkeling en hoe ver men staat </a:t>
            </a:r>
            <a:r>
              <a:rPr lang="nl-NL" sz="1800" dirty="0" err="1">
                <a:solidFill>
                  <a:srgbClr val="000000"/>
                </a:solidFill>
                <a:effectLst/>
                <a:latin typeface="Calibri" panose="020F0502020204030204" pitchFamily="34" charset="0"/>
                <a:ea typeface="Times New Roman" panose="02020603050405020304" pitchFamily="18" charset="0"/>
              </a:rPr>
              <a:t>mbt</a:t>
            </a:r>
            <a:r>
              <a:rPr lang="nl-NL" sz="1800" dirty="0">
                <a:solidFill>
                  <a:srgbClr val="000000"/>
                </a:solidFill>
                <a:effectLst/>
                <a:latin typeface="Calibri" panose="020F0502020204030204" pitchFamily="34" charset="0"/>
                <a:ea typeface="Times New Roman" panose="02020603050405020304" pitchFamily="18" charset="0"/>
              </a:rPr>
              <a:t> de acht aspecten. Elke keer als men dus iets doet in deel 2 zal het meer van rood, naar oranje naar groen kleuren en op onderdelen kan men ook een badge verdienen zoals bijvoorbeeld een badge </a:t>
            </a:r>
            <a:r>
              <a:rPr lang="nl-NL" sz="1800" dirty="0" err="1">
                <a:solidFill>
                  <a:srgbClr val="000000"/>
                </a:solidFill>
                <a:effectLst/>
                <a:latin typeface="Calibri" panose="020F0502020204030204" pitchFamily="34" charset="0"/>
                <a:ea typeface="Times New Roman" panose="02020603050405020304" pitchFamily="18" charset="0"/>
              </a:rPr>
              <a:t>mbt</a:t>
            </a:r>
            <a:r>
              <a:rPr lang="nl-NL" sz="1800" dirty="0">
                <a:solidFill>
                  <a:srgbClr val="000000"/>
                </a:solidFill>
                <a:effectLst/>
                <a:latin typeface="Calibri" panose="020F0502020204030204" pitchFamily="34" charset="0"/>
                <a:ea typeface="Times New Roman" panose="02020603050405020304" pitchFamily="18" charset="0"/>
              </a:rPr>
              <a:t> smart organiseren als men bij de HAN een </a:t>
            </a:r>
            <a:r>
              <a:rPr lang="nl-NL" sz="1800" dirty="0" err="1">
                <a:solidFill>
                  <a:srgbClr val="000000"/>
                </a:solidFill>
                <a:effectLst/>
                <a:latin typeface="Calibri" panose="020F0502020204030204" pitchFamily="34" charset="0"/>
                <a:ea typeface="Times New Roman" panose="02020603050405020304" pitchFamily="18" charset="0"/>
              </a:rPr>
              <a:t>Yellow</a:t>
            </a:r>
            <a:r>
              <a:rPr lang="nl-NL" sz="1800" dirty="0">
                <a:solidFill>
                  <a:srgbClr val="000000"/>
                </a:solidFill>
                <a:effectLst/>
                <a:latin typeface="Calibri" panose="020F0502020204030204" pitchFamily="34" charset="0"/>
                <a:ea typeface="Times New Roman" panose="02020603050405020304" pitchFamily="18" charset="0"/>
              </a:rPr>
              <a:t> Belt </a:t>
            </a:r>
            <a:r>
              <a:rPr lang="nl-NL" sz="1800" dirty="0" err="1">
                <a:solidFill>
                  <a:srgbClr val="000000"/>
                </a:solidFill>
                <a:effectLst/>
                <a:latin typeface="Calibri" panose="020F0502020204030204" pitchFamily="34" charset="0"/>
                <a:ea typeface="Times New Roman" panose="02020603050405020304" pitchFamily="18" charset="0"/>
              </a:rPr>
              <a:t>teaining</a:t>
            </a:r>
            <a:r>
              <a:rPr lang="nl-NL" sz="1800" dirty="0">
                <a:solidFill>
                  <a:srgbClr val="000000"/>
                </a:solidFill>
                <a:effectLst/>
                <a:latin typeface="Calibri" panose="020F0502020204030204" pitchFamily="34" charset="0"/>
                <a:ea typeface="Times New Roman" panose="02020603050405020304" pitchFamily="18" charset="0"/>
              </a:rPr>
              <a:t> behaald. </a:t>
            </a:r>
            <a:endParaRPr lang="en-GB" sz="1800" dirty="0">
              <a:solidFill>
                <a:srgbClr val="000000"/>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Tijdelijke aanduiding voor dianummer 3"/>
          <p:cNvSpPr>
            <a:spLocks noGrp="1"/>
          </p:cNvSpPr>
          <p:nvPr>
            <p:ph type="sldNum" sz="quarter" idx="5"/>
          </p:nvPr>
        </p:nvSpPr>
        <p:spPr/>
        <p:txBody>
          <a:bodyPr/>
          <a:lstStyle/>
          <a:p>
            <a:fld id="{64171E17-84DA-4F10-A65E-B2AD8E4CFEED}" type="slidenum">
              <a:rPr lang="en-GB" smtClean="0"/>
              <a:t>5</a:t>
            </a:fld>
            <a:endParaRPr lang="en-GB"/>
          </a:p>
        </p:txBody>
      </p:sp>
    </p:spTree>
    <p:extLst>
      <p:ext uri="{BB962C8B-B14F-4D97-AF65-F5344CB8AC3E}">
        <p14:creationId xmlns:p14="http://schemas.microsoft.com/office/powerpoint/2010/main" val="70610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Wat kan je vertellen tijdens de pitch?</a:t>
            </a:r>
          </a:p>
          <a:p>
            <a:r>
              <a:rPr lang="nl-NL" dirty="0"/>
              <a:t>De </a:t>
            </a:r>
            <a:r>
              <a:rPr lang="nl-NL" dirty="0" err="1"/>
              <a:t>ambisi</a:t>
            </a:r>
            <a:r>
              <a:rPr lang="nl-NL" dirty="0"/>
              <a:t> tool start met een filmpje over het waarom van innoveren met slimme technologie. Een filmpje met een duidelijke narratief zorgt voor engagement. </a:t>
            </a:r>
            <a:endParaRPr lang="en-GB" dirty="0"/>
          </a:p>
          <a:p>
            <a:endParaRPr lang="en-GB" dirty="0"/>
          </a:p>
          <a:p>
            <a:pPr algn="l"/>
            <a:r>
              <a:rPr lang="en-GB" dirty="0"/>
              <a:t>Amine </a:t>
            </a:r>
            <a:r>
              <a:rPr lang="en-GB" dirty="0" err="1"/>
              <a:t>doet</a:t>
            </a:r>
            <a:r>
              <a:rPr lang="en-GB" dirty="0"/>
              <a:t> </a:t>
            </a:r>
            <a:r>
              <a:rPr lang="en-GB" dirty="0" err="1"/>
              <a:t>deze</a:t>
            </a:r>
            <a:r>
              <a:rPr lang="en-GB" dirty="0"/>
              <a:t>.</a:t>
            </a:r>
            <a:br>
              <a:rPr lang="en-GB" dirty="0"/>
            </a:br>
            <a:br>
              <a:rPr lang="en-GB" dirty="0"/>
            </a:br>
            <a:r>
              <a:rPr lang="nl-NL" sz="1200" dirty="0"/>
              <a:t>Oplossingsmogelijkheden naar aanleiding van </a:t>
            </a:r>
            <a:r>
              <a:rPr lang="nl-NL" sz="1200" dirty="0" err="1"/>
              <a:t>klikbaar</a:t>
            </a:r>
            <a:r>
              <a:rPr lang="nl-NL" sz="1200" dirty="0"/>
              <a:t> punt op het spider web.</a:t>
            </a:r>
          </a:p>
          <a:p>
            <a:pPr algn="l"/>
            <a:br>
              <a:rPr lang="nl-NL" sz="1200" dirty="0"/>
            </a:br>
            <a:r>
              <a:rPr lang="nl-NL" sz="1200" dirty="0"/>
              <a:t>Oplossingen</a:t>
            </a:r>
          </a:p>
          <a:p>
            <a:pPr marL="285750" indent="-285750" algn="l">
              <a:buFontTx/>
              <a:buChar char="-"/>
            </a:pPr>
            <a:r>
              <a:rPr lang="nl-NL" sz="1200" dirty="0"/>
              <a:t>Dynamo model gebruiken</a:t>
            </a:r>
            <a:endParaRPr lang="en-GB" sz="1200" dirty="0"/>
          </a:p>
          <a:p>
            <a:pPr marL="285750" indent="-285750" algn="l">
              <a:buFontTx/>
              <a:buChar char="-"/>
            </a:pPr>
            <a:r>
              <a:rPr lang="en-GB" sz="1200" dirty="0" err="1"/>
              <a:t>Trendwatche</a:t>
            </a:r>
            <a:r>
              <a:rPr lang="en-GB" sz="1200" dirty="0"/>
              <a:t> </a:t>
            </a:r>
            <a:r>
              <a:rPr lang="en-GB" sz="1200" dirty="0" err="1"/>
              <a:t>uitnodigen</a:t>
            </a:r>
            <a:r>
              <a:rPr lang="en-GB" sz="1200" dirty="0"/>
              <a:t> om </a:t>
            </a:r>
            <a:r>
              <a:rPr lang="en-GB" sz="1200" dirty="0" err="1"/>
              <a:t>medewerkers</a:t>
            </a:r>
            <a:r>
              <a:rPr lang="en-GB" sz="1200" dirty="0"/>
              <a:t> mee </a:t>
            </a:r>
            <a:r>
              <a:rPr lang="en-GB" sz="1200" dirty="0" err="1"/>
              <a:t>te</a:t>
            </a:r>
            <a:r>
              <a:rPr lang="en-GB" sz="1200" dirty="0"/>
              <a:t> </a:t>
            </a:r>
            <a:r>
              <a:rPr lang="en-GB" sz="1200" dirty="0" err="1"/>
              <a:t>krijgen</a:t>
            </a:r>
            <a:r>
              <a:rPr lang="en-GB" sz="1200" dirty="0"/>
              <a:t> in </a:t>
            </a:r>
            <a:r>
              <a:rPr lang="en-GB" sz="1200" dirty="0" err="1"/>
              <a:t>ontwikkelingen</a:t>
            </a:r>
            <a:r>
              <a:rPr lang="en-GB" sz="1200" dirty="0"/>
              <a:t> </a:t>
            </a:r>
            <a:r>
              <a:rPr lang="en-GB" sz="1200" dirty="0" err="1"/>
              <a:t>voor</a:t>
            </a:r>
            <a:r>
              <a:rPr lang="en-GB" sz="1200" dirty="0"/>
              <a:t> de </a:t>
            </a:r>
            <a:r>
              <a:rPr lang="en-GB" sz="1200" dirty="0" err="1"/>
              <a:t>toekomst</a:t>
            </a:r>
            <a:endParaRPr lang="en-GB" sz="1200" dirty="0"/>
          </a:p>
          <a:p>
            <a:endParaRPr lang="en-GB" dirty="0"/>
          </a:p>
        </p:txBody>
      </p:sp>
      <p:sp>
        <p:nvSpPr>
          <p:cNvPr id="4" name="Tijdelijke aanduiding voor dianummer 3"/>
          <p:cNvSpPr>
            <a:spLocks noGrp="1"/>
          </p:cNvSpPr>
          <p:nvPr>
            <p:ph type="sldNum" sz="quarter" idx="5"/>
          </p:nvPr>
        </p:nvSpPr>
        <p:spPr/>
        <p:txBody>
          <a:bodyPr/>
          <a:lstStyle/>
          <a:p>
            <a:fld id="{64171E17-84DA-4F10-A65E-B2AD8E4CFEED}" type="slidenum">
              <a:rPr lang="en-GB" smtClean="0"/>
              <a:t>6</a:t>
            </a:fld>
            <a:endParaRPr lang="en-GB"/>
          </a:p>
        </p:txBody>
      </p:sp>
    </p:spTree>
    <p:extLst>
      <p:ext uri="{BB962C8B-B14F-4D97-AF65-F5344CB8AC3E}">
        <p14:creationId xmlns:p14="http://schemas.microsoft.com/office/powerpoint/2010/main" val="379669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Wat kan je vertellen tijdens de pitch?</a:t>
            </a:r>
          </a:p>
          <a:p>
            <a:r>
              <a:rPr lang="nl-NL" dirty="0"/>
              <a:t>De </a:t>
            </a:r>
            <a:r>
              <a:rPr lang="nl-NL" dirty="0" err="1"/>
              <a:t>ambisi</a:t>
            </a:r>
            <a:r>
              <a:rPr lang="nl-NL" dirty="0"/>
              <a:t> tool start met een filmpje over het waarom van innoveren met slimme technologie. Een filmpje met een duidelijke narratief zorgt voor engagement. </a:t>
            </a:r>
            <a:endParaRPr lang="en-GB" dirty="0"/>
          </a:p>
          <a:p>
            <a:br>
              <a:rPr lang="en-GB" dirty="0"/>
            </a:br>
            <a:r>
              <a:rPr lang="en-GB" dirty="0"/>
              <a:t>Patrick </a:t>
            </a:r>
            <a:r>
              <a:rPr lang="en-GB" dirty="0" err="1"/>
              <a:t>doet</a:t>
            </a:r>
            <a:r>
              <a:rPr lang="en-GB" dirty="0"/>
              <a:t> </a:t>
            </a:r>
            <a:r>
              <a:rPr lang="en-GB" dirty="0" err="1"/>
              <a:t>deze</a:t>
            </a:r>
            <a:r>
              <a:rPr lang="en-GB" dirty="0"/>
              <a:t>.</a:t>
            </a:r>
          </a:p>
        </p:txBody>
      </p:sp>
      <p:sp>
        <p:nvSpPr>
          <p:cNvPr id="4" name="Tijdelijke aanduiding voor dianummer 3"/>
          <p:cNvSpPr>
            <a:spLocks noGrp="1"/>
          </p:cNvSpPr>
          <p:nvPr>
            <p:ph type="sldNum" sz="quarter" idx="5"/>
          </p:nvPr>
        </p:nvSpPr>
        <p:spPr/>
        <p:txBody>
          <a:bodyPr/>
          <a:lstStyle/>
          <a:p>
            <a:fld id="{64171E17-84DA-4F10-A65E-B2AD8E4CFEED}" type="slidenum">
              <a:rPr lang="en-GB" smtClean="0"/>
              <a:t>7</a:t>
            </a:fld>
            <a:endParaRPr lang="en-GB"/>
          </a:p>
        </p:txBody>
      </p:sp>
    </p:spTree>
    <p:extLst>
      <p:ext uri="{BB962C8B-B14F-4D97-AF65-F5344CB8AC3E}">
        <p14:creationId xmlns:p14="http://schemas.microsoft.com/office/powerpoint/2010/main" val="350059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29D2FB-DE77-427D-A9AE-2054ABE7B8D7}"/>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A43E877D-0EFE-4672-A433-8B0DF68588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469592D3-FEE7-4CF6-9574-EFC129707589}"/>
              </a:ext>
            </a:extLst>
          </p:cNvPr>
          <p:cNvSpPr>
            <a:spLocks noGrp="1"/>
          </p:cNvSpPr>
          <p:nvPr>
            <p:ph type="dt" sz="half" idx="10"/>
          </p:nvPr>
        </p:nvSpPr>
        <p:spPr/>
        <p:txBody>
          <a:bodyPr/>
          <a:lstStyle/>
          <a:p>
            <a:fld id="{79226862-4BDD-45B9-8584-2D8A5EC98D7A}" type="datetimeFigureOut">
              <a:rPr lang="en-GB" smtClean="0"/>
              <a:t>17/01/2022</a:t>
            </a:fld>
            <a:endParaRPr lang="en-GB"/>
          </a:p>
        </p:txBody>
      </p:sp>
      <p:sp>
        <p:nvSpPr>
          <p:cNvPr id="5" name="Tijdelijke aanduiding voor voettekst 4">
            <a:extLst>
              <a:ext uri="{FF2B5EF4-FFF2-40B4-BE49-F238E27FC236}">
                <a16:creationId xmlns:a16="http://schemas.microsoft.com/office/drawing/2014/main" id="{ACC5C6BD-8BF2-4DBF-90C9-9446572A0737}"/>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41A17013-5A66-4BBA-91C6-0EDE058F0C79}"/>
              </a:ext>
            </a:extLst>
          </p:cNvPr>
          <p:cNvSpPr>
            <a:spLocks noGrp="1"/>
          </p:cNvSpPr>
          <p:nvPr>
            <p:ph type="sldNum" sz="quarter" idx="12"/>
          </p:nvPr>
        </p:nvSpPr>
        <p:spPr/>
        <p:txBody>
          <a:bodyPr/>
          <a:lstStyle/>
          <a:p>
            <a:fld id="{5DF4789A-53F4-4B2F-B4FF-5BFFCB947973}" type="slidenum">
              <a:rPr lang="en-GB" smtClean="0"/>
              <a:t>‹nr.›</a:t>
            </a:fld>
            <a:endParaRPr lang="en-GB"/>
          </a:p>
        </p:txBody>
      </p:sp>
    </p:spTree>
    <p:extLst>
      <p:ext uri="{BB962C8B-B14F-4D97-AF65-F5344CB8AC3E}">
        <p14:creationId xmlns:p14="http://schemas.microsoft.com/office/powerpoint/2010/main" val="355885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101B75-7454-4838-8ECF-0A92F944A671}"/>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7F1A2BB3-F8AB-471D-B8CB-17A4FCD57631}"/>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E73C160F-BE90-4857-89CC-D07B66570083}"/>
              </a:ext>
            </a:extLst>
          </p:cNvPr>
          <p:cNvSpPr>
            <a:spLocks noGrp="1"/>
          </p:cNvSpPr>
          <p:nvPr>
            <p:ph type="dt" sz="half" idx="10"/>
          </p:nvPr>
        </p:nvSpPr>
        <p:spPr/>
        <p:txBody>
          <a:bodyPr/>
          <a:lstStyle/>
          <a:p>
            <a:fld id="{79226862-4BDD-45B9-8584-2D8A5EC98D7A}" type="datetimeFigureOut">
              <a:rPr lang="en-GB" smtClean="0"/>
              <a:t>17/01/2022</a:t>
            </a:fld>
            <a:endParaRPr lang="en-GB"/>
          </a:p>
        </p:txBody>
      </p:sp>
      <p:sp>
        <p:nvSpPr>
          <p:cNvPr id="5" name="Tijdelijke aanduiding voor voettekst 4">
            <a:extLst>
              <a:ext uri="{FF2B5EF4-FFF2-40B4-BE49-F238E27FC236}">
                <a16:creationId xmlns:a16="http://schemas.microsoft.com/office/drawing/2014/main" id="{2387F384-885D-4D97-9BE8-42071A051BAE}"/>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4DFDE650-6D16-4FC4-9AA9-F78E0B211454}"/>
              </a:ext>
            </a:extLst>
          </p:cNvPr>
          <p:cNvSpPr>
            <a:spLocks noGrp="1"/>
          </p:cNvSpPr>
          <p:nvPr>
            <p:ph type="sldNum" sz="quarter" idx="12"/>
          </p:nvPr>
        </p:nvSpPr>
        <p:spPr/>
        <p:txBody>
          <a:bodyPr/>
          <a:lstStyle/>
          <a:p>
            <a:fld id="{5DF4789A-53F4-4B2F-B4FF-5BFFCB947973}" type="slidenum">
              <a:rPr lang="en-GB" smtClean="0"/>
              <a:t>‹nr.›</a:t>
            </a:fld>
            <a:endParaRPr lang="en-GB"/>
          </a:p>
        </p:txBody>
      </p:sp>
    </p:spTree>
    <p:extLst>
      <p:ext uri="{BB962C8B-B14F-4D97-AF65-F5344CB8AC3E}">
        <p14:creationId xmlns:p14="http://schemas.microsoft.com/office/powerpoint/2010/main" val="160738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7270D8F1-ED0B-4B16-A147-3B19D483476D}"/>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A916BFBD-1B38-4740-80C4-1D34FC269984}"/>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7713FF1-F9F2-4329-B421-D89A074AF6D1}"/>
              </a:ext>
            </a:extLst>
          </p:cNvPr>
          <p:cNvSpPr>
            <a:spLocks noGrp="1"/>
          </p:cNvSpPr>
          <p:nvPr>
            <p:ph type="dt" sz="half" idx="10"/>
          </p:nvPr>
        </p:nvSpPr>
        <p:spPr/>
        <p:txBody>
          <a:bodyPr/>
          <a:lstStyle/>
          <a:p>
            <a:fld id="{79226862-4BDD-45B9-8584-2D8A5EC98D7A}" type="datetimeFigureOut">
              <a:rPr lang="en-GB" smtClean="0"/>
              <a:t>17/01/2022</a:t>
            </a:fld>
            <a:endParaRPr lang="en-GB"/>
          </a:p>
        </p:txBody>
      </p:sp>
      <p:sp>
        <p:nvSpPr>
          <p:cNvPr id="5" name="Tijdelijke aanduiding voor voettekst 4">
            <a:extLst>
              <a:ext uri="{FF2B5EF4-FFF2-40B4-BE49-F238E27FC236}">
                <a16:creationId xmlns:a16="http://schemas.microsoft.com/office/drawing/2014/main" id="{875EAF07-DF92-45FA-8047-130381E027BF}"/>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926D259B-0DEF-4BD5-8A40-830D43D392EA}"/>
              </a:ext>
            </a:extLst>
          </p:cNvPr>
          <p:cNvSpPr>
            <a:spLocks noGrp="1"/>
          </p:cNvSpPr>
          <p:nvPr>
            <p:ph type="sldNum" sz="quarter" idx="12"/>
          </p:nvPr>
        </p:nvSpPr>
        <p:spPr/>
        <p:txBody>
          <a:bodyPr/>
          <a:lstStyle/>
          <a:p>
            <a:fld id="{5DF4789A-53F4-4B2F-B4FF-5BFFCB947973}" type="slidenum">
              <a:rPr lang="en-GB" smtClean="0"/>
              <a:t>‹nr.›</a:t>
            </a:fld>
            <a:endParaRPr lang="en-GB"/>
          </a:p>
        </p:txBody>
      </p:sp>
    </p:spTree>
    <p:extLst>
      <p:ext uri="{BB962C8B-B14F-4D97-AF65-F5344CB8AC3E}">
        <p14:creationId xmlns:p14="http://schemas.microsoft.com/office/powerpoint/2010/main" val="239647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A465D-F555-4C73-9051-AE5D8D17B0F8}"/>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7902DC3B-0BE3-4299-AF91-5478FADA40DB}"/>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EECDD3DB-50F8-4FBD-8447-BFE9697749CD}"/>
              </a:ext>
            </a:extLst>
          </p:cNvPr>
          <p:cNvSpPr>
            <a:spLocks noGrp="1"/>
          </p:cNvSpPr>
          <p:nvPr>
            <p:ph type="dt" sz="half" idx="10"/>
          </p:nvPr>
        </p:nvSpPr>
        <p:spPr/>
        <p:txBody>
          <a:bodyPr/>
          <a:lstStyle/>
          <a:p>
            <a:fld id="{79226862-4BDD-45B9-8584-2D8A5EC98D7A}" type="datetimeFigureOut">
              <a:rPr lang="en-GB" smtClean="0"/>
              <a:t>17/01/2022</a:t>
            </a:fld>
            <a:endParaRPr lang="en-GB"/>
          </a:p>
        </p:txBody>
      </p:sp>
      <p:sp>
        <p:nvSpPr>
          <p:cNvPr id="5" name="Tijdelijke aanduiding voor voettekst 4">
            <a:extLst>
              <a:ext uri="{FF2B5EF4-FFF2-40B4-BE49-F238E27FC236}">
                <a16:creationId xmlns:a16="http://schemas.microsoft.com/office/drawing/2014/main" id="{70A128BD-0D3A-4AFD-A43B-F18A20E100F6}"/>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B936FA8-DC84-41C4-840B-5F974F92C8C4}"/>
              </a:ext>
            </a:extLst>
          </p:cNvPr>
          <p:cNvSpPr>
            <a:spLocks noGrp="1"/>
          </p:cNvSpPr>
          <p:nvPr>
            <p:ph type="sldNum" sz="quarter" idx="12"/>
          </p:nvPr>
        </p:nvSpPr>
        <p:spPr/>
        <p:txBody>
          <a:bodyPr/>
          <a:lstStyle/>
          <a:p>
            <a:fld id="{5DF4789A-53F4-4B2F-B4FF-5BFFCB947973}" type="slidenum">
              <a:rPr lang="en-GB" smtClean="0"/>
              <a:t>‹nr.›</a:t>
            </a:fld>
            <a:endParaRPr lang="en-GB"/>
          </a:p>
        </p:txBody>
      </p:sp>
    </p:spTree>
    <p:extLst>
      <p:ext uri="{BB962C8B-B14F-4D97-AF65-F5344CB8AC3E}">
        <p14:creationId xmlns:p14="http://schemas.microsoft.com/office/powerpoint/2010/main" val="360607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C07DC2-3E0E-4BAF-AC3C-1FE25EEAB0BF}"/>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7368F7B1-EE39-4EB3-BD0B-F6453E6060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219EE384-0C84-4BA8-ADD1-9D968C268986}"/>
              </a:ext>
            </a:extLst>
          </p:cNvPr>
          <p:cNvSpPr>
            <a:spLocks noGrp="1"/>
          </p:cNvSpPr>
          <p:nvPr>
            <p:ph type="dt" sz="half" idx="10"/>
          </p:nvPr>
        </p:nvSpPr>
        <p:spPr/>
        <p:txBody>
          <a:bodyPr/>
          <a:lstStyle/>
          <a:p>
            <a:fld id="{79226862-4BDD-45B9-8584-2D8A5EC98D7A}" type="datetimeFigureOut">
              <a:rPr lang="en-GB" smtClean="0"/>
              <a:t>17/01/2022</a:t>
            </a:fld>
            <a:endParaRPr lang="en-GB"/>
          </a:p>
        </p:txBody>
      </p:sp>
      <p:sp>
        <p:nvSpPr>
          <p:cNvPr id="5" name="Tijdelijke aanduiding voor voettekst 4">
            <a:extLst>
              <a:ext uri="{FF2B5EF4-FFF2-40B4-BE49-F238E27FC236}">
                <a16:creationId xmlns:a16="http://schemas.microsoft.com/office/drawing/2014/main" id="{791D14E4-FF0D-4041-B7F1-9915060BFFF6}"/>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F965E1BF-03FE-4C83-ADAE-AABBE60CD18B}"/>
              </a:ext>
            </a:extLst>
          </p:cNvPr>
          <p:cNvSpPr>
            <a:spLocks noGrp="1"/>
          </p:cNvSpPr>
          <p:nvPr>
            <p:ph type="sldNum" sz="quarter" idx="12"/>
          </p:nvPr>
        </p:nvSpPr>
        <p:spPr/>
        <p:txBody>
          <a:bodyPr/>
          <a:lstStyle/>
          <a:p>
            <a:fld id="{5DF4789A-53F4-4B2F-B4FF-5BFFCB947973}" type="slidenum">
              <a:rPr lang="en-GB" smtClean="0"/>
              <a:t>‹nr.›</a:t>
            </a:fld>
            <a:endParaRPr lang="en-GB"/>
          </a:p>
        </p:txBody>
      </p:sp>
    </p:spTree>
    <p:extLst>
      <p:ext uri="{BB962C8B-B14F-4D97-AF65-F5344CB8AC3E}">
        <p14:creationId xmlns:p14="http://schemas.microsoft.com/office/powerpoint/2010/main" val="99554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85DD3-3E8E-4BC3-AED0-1617245D35AE}"/>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F4E91125-8349-40B6-AEFC-07034A86C721}"/>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2DEF1DAA-F449-4842-88DF-A970ADC0D609}"/>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2D599DEF-E3E7-4242-8ECF-1CB64C00E8F4}"/>
              </a:ext>
            </a:extLst>
          </p:cNvPr>
          <p:cNvSpPr>
            <a:spLocks noGrp="1"/>
          </p:cNvSpPr>
          <p:nvPr>
            <p:ph type="dt" sz="half" idx="10"/>
          </p:nvPr>
        </p:nvSpPr>
        <p:spPr/>
        <p:txBody>
          <a:bodyPr/>
          <a:lstStyle/>
          <a:p>
            <a:fld id="{79226862-4BDD-45B9-8584-2D8A5EC98D7A}" type="datetimeFigureOut">
              <a:rPr lang="en-GB" smtClean="0"/>
              <a:t>17/01/2022</a:t>
            </a:fld>
            <a:endParaRPr lang="en-GB"/>
          </a:p>
        </p:txBody>
      </p:sp>
      <p:sp>
        <p:nvSpPr>
          <p:cNvPr id="6" name="Tijdelijke aanduiding voor voettekst 5">
            <a:extLst>
              <a:ext uri="{FF2B5EF4-FFF2-40B4-BE49-F238E27FC236}">
                <a16:creationId xmlns:a16="http://schemas.microsoft.com/office/drawing/2014/main" id="{6C1E6058-4928-4971-AC90-2368EAB418A1}"/>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3F7442AA-CB49-46AE-9634-B0A19CED4723}"/>
              </a:ext>
            </a:extLst>
          </p:cNvPr>
          <p:cNvSpPr>
            <a:spLocks noGrp="1"/>
          </p:cNvSpPr>
          <p:nvPr>
            <p:ph type="sldNum" sz="quarter" idx="12"/>
          </p:nvPr>
        </p:nvSpPr>
        <p:spPr/>
        <p:txBody>
          <a:bodyPr/>
          <a:lstStyle/>
          <a:p>
            <a:fld id="{5DF4789A-53F4-4B2F-B4FF-5BFFCB947973}" type="slidenum">
              <a:rPr lang="en-GB" smtClean="0"/>
              <a:t>‹nr.›</a:t>
            </a:fld>
            <a:endParaRPr lang="en-GB"/>
          </a:p>
        </p:txBody>
      </p:sp>
    </p:spTree>
    <p:extLst>
      <p:ext uri="{BB962C8B-B14F-4D97-AF65-F5344CB8AC3E}">
        <p14:creationId xmlns:p14="http://schemas.microsoft.com/office/powerpoint/2010/main" val="242558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E6EBB0-40E3-4DAC-9919-AF137C19022E}"/>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0656DC7F-58F3-466F-B84A-6B5804B0E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410CC7F1-7171-4226-8135-01087922B8E1}"/>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BC7FA6B7-246D-40A4-A163-5D6904E18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FDAC429-5A50-4F0C-923D-A115457BA285}"/>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187CCC13-BE39-4DFB-8CE7-5B8693B2DFB9}"/>
              </a:ext>
            </a:extLst>
          </p:cNvPr>
          <p:cNvSpPr>
            <a:spLocks noGrp="1"/>
          </p:cNvSpPr>
          <p:nvPr>
            <p:ph type="dt" sz="half" idx="10"/>
          </p:nvPr>
        </p:nvSpPr>
        <p:spPr/>
        <p:txBody>
          <a:bodyPr/>
          <a:lstStyle/>
          <a:p>
            <a:fld id="{79226862-4BDD-45B9-8584-2D8A5EC98D7A}" type="datetimeFigureOut">
              <a:rPr lang="en-GB" smtClean="0"/>
              <a:t>17/01/2022</a:t>
            </a:fld>
            <a:endParaRPr lang="en-GB"/>
          </a:p>
        </p:txBody>
      </p:sp>
      <p:sp>
        <p:nvSpPr>
          <p:cNvPr id="8" name="Tijdelijke aanduiding voor voettekst 7">
            <a:extLst>
              <a:ext uri="{FF2B5EF4-FFF2-40B4-BE49-F238E27FC236}">
                <a16:creationId xmlns:a16="http://schemas.microsoft.com/office/drawing/2014/main" id="{53B3279C-E6DE-4ECB-96A0-C6C6ADD1AFDF}"/>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A00C3989-DE7D-46AF-8D7D-4C8330FBBE45}"/>
              </a:ext>
            </a:extLst>
          </p:cNvPr>
          <p:cNvSpPr>
            <a:spLocks noGrp="1"/>
          </p:cNvSpPr>
          <p:nvPr>
            <p:ph type="sldNum" sz="quarter" idx="12"/>
          </p:nvPr>
        </p:nvSpPr>
        <p:spPr/>
        <p:txBody>
          <a:bodyPr/>
          <a:lstStyle/>
          <a:p>
            <a:fld id="{5DF4789A-53F4-4B2F-B4FF-5BFFCB947973}" type="slidenum">
              <a:rPr lang="en-GB" smtClean="0"/>
              <a:t>‹nr.›</a:t>
            </a:fld>
            <a:endParaRPr lang="en-GB"/>
          </a:p>
        </p:txBody>
      </p:sp>
    </p:spTree>
    <p:extLst>
      <p:ext uri="{BB962C8B-B14F-4D97-AF65-F5344CB8AC3E}">
        <p14:creationId xmlns:p14="http://schemas.microsoft.com/office/powerpoint/2010/main" val="342104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1F132-FE1D-454B-9C28-FC155A026C64}"/>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E554368E-73D0-46F3-80AF-5B230E0C4676}"/>
              </a:ext>
            </a:extLst>
          </p:cNvPr>
          <p:cNvSpPr>
            <a:spLocks noGrp="1"/>
          </p:cNvSpPr>
          <p:nvPr>
            <p:ph type="dt" sz="half" idx="10"/>
          </p:nvPr>
        </p:nvSpPr>
        <p:spPr/>
        <p:txBody>
          <a:bodyPr/>
          <a:lstStyle/>
          <a:p>
            <a:fld id="{79226862-4BDD-45B9-8584-2D8A5EC98D7A}" type="datetimeFigureOut">
              <a:rPr lang="en-GB" smtClean="0"/>
              <a:t>17/01/2022</a:t>
            </a:fld>
            <a:endParaRPr lang="en-GB"/>
          </a:p>
        </p:txBody>
      </p:sp>
      <p:sp>
        <p:nvSpPr>
          <p:cNvPr id="4" name="Tijdelijke aanduiding voor voettekst 3">
            <a:extLst>
              <a:ext uri="{FF2B5EF4-FFF2-40B4-BE49-F238E27FC236}">
                <a16:creationId xmlns:a16="http://schemas.microsoft.com/office/drawing/2014/main" id="{AA7FF0E3-2DDE-4699-B2EC-07DF78B07FDD}"/>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2FC2750E-E86A-45D4-A754-D8D3568B9C2F}"/>
              </a:ext>
            </a:extLst>
          </p:cNvPr>
          <p:cNvSpPr>
            <a:spLocks noGrp="1"/>
          </p:cNvSpPr>
          <p:nvPr>
            <p:ph type="sldNum" sz="quarter" idx="12"/>
          </p:nvPr>
        </p:nvSpPr>
        <p:spPr/>
        <p:txBody>
          <a:bodyPr/>
          <a:lstStyle/>
          <a:p>
            <a:fld id="{5DF4789A-53F4-4B2F-B4FF-5BFFCB947973}" type="slidenum">
              <a:rPr lang="en-GB" smtClean="0"/>
              <a:t>‹nr.›</a:t>
            </a:fld>
            <a:endParaRPr lang="en-GB"/>
          </a:p>
        </p:txBody>
      </p:sp>
    </p:spTree>
    <p:extLst>
      <p:ext uri="{BB962C8B-B14F-4D97-AF65-F5344CB8AC3E}">
        <p14:creationId xmlns:p14="http://schemas.microsoft.com/office/powerpoint/2010/main" val="160696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247392E1-D051-4F59-A3CF-9061D35B947F}"/>
              </a:ext>
            </a:extLst>
          </p:cNvPr>
          <p:cNvSpPr>
            <a:spLocks noGrp="1"/>
          </p:cNvSpPr>
          <p:nvPr>
            <p:ph type="dt" sz="half" idx="10"/>
          </p:nvPr>
        </p:nvSpPr>
        <p:spPr/>
        <p:txBody>
          <a:bodyPr/>
          <a:lstStyle/>
          <a:p>
            <a:fld id="{79226862-4BDD-45B9-8584-2D8A5EC98D7A}" type="datetimeFigureOut">
              <a:rPr lang="en-GB" smtClean="0"/>
              <a:t>17/01/2022</a:t>
            </a:fld>
            <a:endParaRPr lang="en-GB"/>
          </a:p>
        </p:txBody>
      </p:sp>
      <p:sp>
        <p:nvSpPr>
          <p:cNvPr id="3" name="Tijdelijke aanduiding voor voettekst 2">
            <a:extLst>
              <a:ext uri="{FF2B5EF4-FFF2-40B4-BE49-F238E27FC236}">
                <a16:creationId xmlns:a16="http://schemas.microsoft.com/office/drawing/2014/main" id="{758F4762-E54B-4034-92FF-4919F8DE22DF}"/>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0A128020-010F-4387-B17D-8E5FE3715D32}"/>
              </a:ext>
            </a:extLst>
          </p:cNvPr>
          <p:cNvSpPr>
            <a:spLocks noGrp="1"/>
          </p:cNvSpPr>
          <p:nvPr>
            <p:ph type="sldNum" sz="quarter" idx="12"/>
          </p:nvPr>
        </p:nvSpPr>
        <p:spPr/>
        <p:txBody>
          <a:bodyPr/>
          <a:lstStyle/>
          <a:p>
            <a:fld id="{5DF4789A-53F4-4B2F-B4FF-5BFFCB947973}" type="slidenum">
              <a:rPr lang="en-GB" smtClean="0"/>
              <a:t>‹nr.›</a:t>
            </a:fld>
            <a:endParaRPr lang="en-GB"/>
          </a:p>
        </p:txBody>
      </p:sp>
    </p:spTree>
    <p:extLst>
      <p:ext uri="{BB962C8B-B14F-4D97-AF65-F5344CB8AC3E}">
        <p14:creationId xmlns:p14="http://schemas.microsoft.com/office/powerpoint/2010/main" val="238742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A2650E-0666-4F51-9FA1-B738B28944B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85A93C75-C826-4EB5-B91F-9D4000838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614B5616-9F22-45A3-AFEF-4EE09F33B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DC4BAEE-C6DF-46A4-B2E6-1BD1D7E7C6ED}"/>
              </a:ext>
            </a:extLst>
          </p:cNvPr>
          <p:cNvSpPr>
            <a:spLocks noGrp="1"/>
          </p:cNvSpPr>
          <p:nvPr>
            <p:ph type="dt" sz="half" idx="10"/>
          </p:nvPr>
        </p:nvSpPr>
        <p:spPr/>
        <p:txBody>
          <a:bodyPr/>
          <a:lstStyle/>
          <a:p>
            <a:fld id="{79226862-4BDD-45B9-8584-2D8A5EC98D7A}" type="datetimeFigureOut">
              <a:rPr lang="en-GB" smtClean="0"/>
              <a:t>17/01/2022</a:t>
            </a:fld>
            <a:endParaRPr lang="en-GB"/>
          </a:p>
        </p:txBody>
      </p:sp>
      <p:sp>
        <p:nvSpPr>
          <p:cNvPr id="6" name="Tijdelijke aanduiding voor voettekst 5">
            <a:extLst>
              <a:ext uri="{FF2B5EF4-FFF2-40B4-BE49-F238E27FC236}">
                <a16:creationId xmlns:a16="http://schemas.microsoft.com/office/drawing/2014/main" id="{85DE4BF2-CD6B-484D-8391-AD8E271293CE}"/>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E4C39FC7-206C-452A-9472-E1B1D310D87D}"/>
              </a:ext>
            </a:extLst>
          </p:cNvPr>
          <p:cNvSpPr>
            <a:spLocks noGrp="1"/>
          </p:cNvSpPr>
          <p:nvPr>
            <p:ph type="sldNum" sz="quarter" idx="12"/>
          </p:nvPr>
        </p:nvSpPr>
        <p:spPr/>
        <p:txBody>
          <a:bodyPr/>
          <a:lstStyle/>
          <a:p>
            <a:fld id="{5DF4789A-53F4-4B2F-B4FF-5BFFCB947973}" type="slidenum">
              <a:rPr lang="en-GB" smtClean="0"/>
              <a:t>‹nr.›</a:t>
            </a:fld>
            <a:endParaRPr lang="en-GB"/>
          </a:p>
        </p:txBody>
      </p:sp>
    </p:spTree>
    <p:extLst>
      <p:ext uri="{BB962C8B-B14F-4D97-AF65-F5344CB8AC3E}">
        <p14:creationId xmlns:p14="http://schemas.microsoft.com/office/powerpoint/2010/main" val="409637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98FEFF-34E9-4D5E-B0F4-6E0AEC6EF64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3EB8AF83-1A3F-48BF-A712-691D3D39F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4887AF41-7119-44CB-AAF3-601F5C528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470F3D0-E296-4CD0-86DF-4E9AE9A325A1}"/>
              </a:ext>
            </a:extLst>
          </p:cNvPr>
          <p:cNvSpPr>
            <a:spLocks noGrp="1"/>
          </p:cNvSpPr>
          <p:nvPr>
            <p:ph type="dt" sz="half" idx="10"/>
          </p:nvPr>
        </p:nvSpPr>
        <p:spPr/>
        <p:txBody>
          <a:bodyPr/>
          <a:lstStyle/>
          <a:p>
            <a:fld id="{79226862-4BDD-45B9-8584-2D8A5EC98D7A}" type="datetimeFigureOut">
              <a:rPr lang="en-GB" smtClean="0"/>
              <a:t>17/01/2022</a:t>
            </a:fld>
            <a:endParaRPr lang="en-GB"/>
          </a:p>
        </p:txBody>
      </p:sp>
      <p:sp>
        <p:nvSpPr>
          <p:cNvPr id="6" name="Tijdelijke aanduiding voor voettekst 5">
            <a:extLst>
              <a:ext uri="{FF2B5EF4-FFF2-40B4-BE49-F238E27FC236}">
                <a16:creationId xmlns:a16="http://schemas.microsoft.com/office/drawing/2014/main" id="{C5DF5014-DF9F-4926-8B25-62D76C86AAD9}"/>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8A0A6A67-9214-4BB9-8E96-B8F1533BDF12}"/>
              </a:ext>
            </a:extLst>
          </p:cNvPr>
          <p:cNvSpPr>
            <a:spLocks noGrp="1"/>
          </p:cNvSpPr>
          <p:nvPr>
            <p:ph type="sldNum" sz="quarter" idx="12"/>
          </p:nvPr>
        </p:nvSpPr>
        <p:spPr/>
        <p:txBody>
          <a:bodyPr/>
          <a:lstStyle/>
          <a:p>
            <a:fld id="{5DF4789A-53F4-4B2F-B4FF-5BFFCB947973}" type="slidenum">
              <a:rPr lang="en-GB" smtClean="0"/>
              <a:t>‹nr.›</a:t>
            </a:fld>
            <a:endParaRPr lang="en-GB"/>
          </a:p>
        </p:txBody>
      </p:sp>
    </p:spTree>
    <p:extLst>
      <p:ext uri="{BB962C8B-B14F-4D97-AF65-F5344CB8AC3E}">
        <p14:creationId xmlns:p14="http://schemas.microsoft.com/office/powerpoint/2010/main" val="1627790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B85D968-8C2E-48A5-8FE6-7580B91FF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10557F02-461B-436D-8213-95B444481B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CCF2380A-D4BA-4E61-AA16-1F41AC0764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26862-4BDD-45B9-8584-2D8A5EC98D7A}" type="datetimeFigureOut">
              <a:rPr lang="en-GB" smtClean="0"/>
              <a:t>17/01/2022</a:t>
            </a:fld>
            <a:endParaRPr lang="en-GB"/>
          </a:p>
        </p:txBody>
      </p:sp>
      <p:sp>
        <p:nvSpPr>
          <p:cNvPr id="5" name="Tijdelijke aanduiding voor voettekst 4">
            <a:extLst>
              <a:ext uri="{FF2B5EF4-FFF2-40B4-BE49-F238E27FC236}">
                <a16:creationId xmlns:a16="http://schemas.microsoft.com/office/drawing/2014/main" id="{487E8C37-4A78-47C5-978F-1C75EA0FEA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ACBF7F07-3091-4B66-ACBA-BA6AFAD43D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4789A-53F4-4B2F-B4FF-5BFFCB947973}" type="slidenum">
              <a:rPr lang="en-GB" smtClean="0"/>
              <a:t>‹nr.›</a:t>
            </a:fld>
            <a:endParaRPr lang="en-GB"/>
          </a:p>
        </p:txBody>
      </p:sp>
    </p:spTree>
    <p:extLst>
      <p:ext uri="{BB962C8B-B14F-4D97-AF65-F5344CB8AC3E}">
        <p14:creationId xmlns:p14="http://schemas.microsoft.com/office/powerpoint/2010/main" val="209184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2.png"/><Relationship Id="rId7"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slide" Target="slide1.xml"/><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3.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slide" Target="slide4.xml"/><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slide" Target="slide3.xml"/><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slide" Target="slide7.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slide" Target="slide7.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24.jpeg"/><Relationship Id="rId7"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1.xml"/><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slide" Target="slide7.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Cameralens">
            <a:extLst>
              <a:ext uri="{FF2B5EF4-FFF2-40B4-BE49-F238E27FC236}">
                <a16:creationId xmlns:a16="http://schemas.microsoft.com/office/drawing/2014/main" id="{52AA279E-7CF2-4EE7-805B-43E063FA3B6D}"/>
              </a:ext>
            </a:extLst>
          </p:cNvPr>
          <p:cNvPicPr>
            <a:picLocks noChangeAspect="1"/>
          </p:cNvPicPr>
          <p:nvPr/>
        </p:nvPicPr>
        <p:blipFill rotWithShape="1">
          <a:blip r:embed="rId3"/>
          <a:srcRect t="5659" b="10071"/>
          <a:stretch/>
        </p:blipFill>
        <p:spPr>
          <a:xfrm>
            <a:off x="-21647" y="653334"/>
            <a:ext cx="12213647" cy="6857991"/>
          </a:xfrm>
          <a:prstGeom prst="rect">
            <a:avLst/>
          </a:prstGeom>
        </p:spPr>
      </p:pic>
      <p:sp>
        <p:nvSpPr>
          <p:cNvPr id="4" name="Rechthoek 3">
            <a:extLst>
              <a:ext uri="{FF2B5EF4-FFF2-40B4-BE49-F238E27FC236}">
                <a16:creationId xmlns:a16="http://schemas.microsoft.com/office/drawing/2014/main" id="{19A24DD4-8BB1-47BF-A840-B04159A73D58}"/>
              </a:ext>
            </a:extLst>
          </p:cNvPr>
          <p:cNvSpPr/>
          <p:nvPr/>
        </p:nvSpPr>
        <p:spPr>
          <a:xfrm>
            <a:off x="-10824" y="-34021"/>
            <a:ext cx="12202823" cy="7218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a:t> </a:t>
            </a:r>
            <a:endParaRPr lang="en-GB"/>
          </a:p>
        </p:txBody>
      </p:sp>
      <p:sp>
        <p:nvSpPr>
          <p:cNvPr id="8" name="Tekstvak 7">
            <a:extLst>
              <a:ext uri="{FF2B5EF4-FFF2-40B4-BE49-F238E27FC236}">
                <a16:creationId xmlns:a16="http://schemas.microsoft.com/office/drawing/2014/main" id="{431A7872-9FB1-493D-A545-FE5CFFB90661}"/>
              </a:ext>
            </a:extLst>
          </p:cNvPr>
          <p:cNvSpPr txBox="1"/>
          <p:nvPr/>
        </p:nvSpPr>
        <p:spPr>
          <a:xfrm>
            <a:off x="292963" y="130114"/>
            <a:ext cx="3609734"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DEMO AMBISI TOOL</a:t>
            </a:r>
            <a:endParaRPr lang="en-GB" sz="2800" dirty="0">
              <a:solidFill>
                <a:schemeClr val="bg1"/>
              </a:solidFill>
              <a:latin typeface="Bauhaus 93" panose="04030905020B02020C02" pitchFamily="82" charset="0"/>
            </a:endParaRPr>
          </a:p>
        </p:txBody>
      </p:sp>
      <p:sp>
        <p:nvSpPr>
          <p:cNvPr id="12" name="Ovaal 11">
            <a:extLst>
              <a:ext uri="{FF2B5EF4-FFF2-40B4-BE49-F238E27FC236}">
                <a16:creationId xmlns:a16="http://schemas.microsoft.com/office/drawing/2014/main" id="{3ED16671-A177-4220-83BC-B5910BA7AE94}"/>
              </a:ext>
            </a:extLst>
          </p:cNvPr>
          <p:cNvSpPr/>
          <p:nvPr/>
        </p:nvSpPr>
        <p:spPr>
          <a:xfrm>
            <a:off x="9995215"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0" name="Ovaal 19">
            <a:extLst>
              <a:ext uri="{FF2B5EF4-FFF2-40B4-BE49-F238E27FC236}">
                <a16:creationId xmlns:a16="http://schemas.microsoft.com/office/drawing/2014/main" id="{424EC04A-64B0-4045-A443-BB654ED390A3}"/>
              </a:ext>
            </a:extLst>
          </p:cNvPr>
          <p:cNvSpPr/>
          <p:nvPr/>
        </p:nvSpPr>
        <p:spPr>
          <a:xfrm>
            <a:off x="4173154"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Ovaal 20">
            <a:extLst>
              <a:ext uri="{FF2B5EF4-FFF2-40B4-BE49-F238E27FC236}">
                <a16:creationId xmlns:a16="http://schemas.microsoft.com/office/drawing/2014/main" id="{B0720B1C-D3FC-4D54-89F3-046E55EBA398}"/>
              </a:ext>
            </a:extLst>
          </p:cNvPr>
          <p:cNvSpPr/>
          <p:nvPr/>
        </p:nvSpPr>
        <p:spPr>
          <a:xfrm>
            <a:off x="5340847"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3" name="Pijl: punthaak 22">
            <a:extLst>
              <a:ext uri="{FF2B5EF4-FFF2-40B4-BE49-F238E27FC236}">
                <a16:creationId xmlns:a16="http://schemas.microsoft.com/office/drawing/2014/main" id="{07503B3B-46EB-4EAA-AE2E-8011996A81E2}"/>
              </a:ext>
            </a:extLst>
          </p:cNvPr>
          <p:cNvSpPr/>
          <p:nvPr/>
        </p:nvSpPr>
        <p:spPr>
          <a:xfrm>
            <a:off x="11585359"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24" name="Pijl: punthaak 23">
            <a:extLst>
              <a:ext uri="{FF2B5EF4-FFF2-40B4-BE49-F238E27FC236}">
                <a16:creationId xmlns:a16="http://schemas.microsoft.com/office/drawing/2014/main" id="{4A02C2F1-F3F5-4D1B-AB3A-6071D9167CA7}"/>
              </a:ext>
            </a:extLst>
          </p:cNvPr>
          <p:cNvSpPr/>
          <p:nvPr/>
        </p:nvSpPr>
        <p:spPr>
          <a:xfrm flipH="1">
            <a:off x="292963"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17" name="Titel 1">
            <a:extLst>
              <a:ext uri="{FF2B5EF4-FFF2-40B4-BE49-F238E27FC236}">
                <a16:creationId xmlns:a16="http://schemas.microsoft.com/office/drawing/2014/main" id="{54ED8E62-90F4-4CA0-BAC1-FBC2BD19B392}"/>
              </a:ext>
            </a:extLst>
          </p:cNvPr>
          <p:cNvSpPr txBox="1">
            <a:spLocks/>
          </p:cNvSpPr>
          <p:nvPr/>
        </p:nvSpPr>
        <p:spPr>
          <a:xfrm>
            <a:off x="4113857" y="1108179"/>
            <a:ext cx="8206976" cy="2390613"/>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uhaus 93" panose="04030905020B02020C02" pitchFamily="82" charset="0"/>
              </a:rPr>
              <a:t>WELKOM BIJ AMBISI!</a:t>
            </a:r>
            <a:br>
              <a:rPr lang="en-US" sz="5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uhaus 93" panose="04030905020B02020C02" pitchFamily="82" charset="0"/>
              </a:rPr>
            </a:br>
            <a:r>
              <a:rPr lang="en-US" sz="5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uhaus 93" panose="04030905020B02020C02" pitchFamily="82" charset="0"/>
              </a:rPr>
              <a:t> WAAROM INNOVEREN MET SLIMME TECHNOLOGIE? </a:t>
            </a:r>
          </a:p>
        </p:txBody>
      </p:sp>
      <p:sp>
        <p:nvSpPr>
          <p:cNvPr id="28" name="Ovaal 27">
            <a:extLst>
              <a:ext uri="{FF2B5EF4-FFF2-40B4-BE49-F238E27FC236}">
                <a16:creationId xmlns:a16="http://schemas.microsoft.com/office/drawing/2014/main" id="{9C59D295-680A-4C1B-8AC7-3AE41F0F8930}"/>
              </a:ext>
            </a:extLst>
          </p:cNvPr>
          <p:cNvSpPr/>
          <p:nvPr/>
        </p:nvSpPr>
        <p:spPr>
          <a:xfrm>
            <a:off x="3018349" y="6343861"/>
            <a:ext cx="198113" cy="149891"/>
          </a:xfrm>
          <a:prstGeom prst="ellipse">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9" name="Ovaal 28">
            <a:extLst>
              <a:ext uri="{FF2B5EF4-FFF2-40B4-BE49-F238E27FC236}">
                <a16:creationId xmlns:a16="http://schemas.microsoft.com/office/drawing/2014/main" id="{307F1B13-EC87-495F-BA89-6EA85226FE14}"/>
              </a:ext>
            </a:extLst>
          </p:cNvPr>
          <p:cNvSpPr/>
          <p:nvPr/>
        </p:nvSpPr>
        <p:spPr>
          <a:xfrm>
            <a:off x="6503624"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0" name="Ovaal 29">
            <a:extLst>
              <a:ext uri="{FF2B5EF4-FFF2-40B4-BE49-F238E27FC236}">
                <a16:creationId xmlns:a16="http://schemas.microsoft.com/office/drawing/2014/main" id="{DA5087D9-CFE7-4A99-9C33-4C16A112E4E7}"/>
              </a:ext>
            </a:extLst>
          </p:cNvPr>
          <p:cNvSpPr/>
          <p:nvPr/>
        </p:nvSpPr>
        <p:spPr>
          <a:xfrm>
            <a:off x="8827522"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1" name="Ovaal 30">
            <a:extLst>
              <a:ext uri="{FF2B5EF4-FFF2-40B4-BE49-F238E27FC236}">
                <a16:creationId xmlns:a16="http://schemas.microsoft.com/office/drawing/2014/main" id="{674A6A6D-A40E-4051-B6B8-BF46F71CE3E7}"/>
              </a:ext>
            </a:extLst>
          </p:cNvPr>
          <p:cNvSpPr/>
          <p:nvPr/>
        </p:nvSpPr>
        <p:spPr>
          <a:xfrm>
            <a:off x="7668031"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5" name="Tekstvak 44">
            <a:extLst>
              <a:ext uri="{FF2B5EF4-FFF2-40B4-BE49-F238E27FC236}">
                <a16:creationId xmlns:a16="http://schemas.microsoft.com/office/drawing/2014/main" id="{B0002616-D214-43A2-AB97-4A4F99BA1379}"/>
              </a:ext>
            </a:extLst>
          </p:cNvPr>
          <p:cNvSpPr txBox="1"/>
          <p:nvPr/>
        </p:nvSpPr>
        <p:spPr>
          <a:xfrm>
            <a:off x="5405411" y="0"/>
            <a:ext cx="6844222"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HOME   MATURITY   SOLUTIONS   OVERVIEW</a:t>
            </a:r>
            <a:endParaRPr lang="en-GB" sz="2800" dirty="0">
              <a:solidFill>
                <a:schemeClr val="bg1"/>
              </a:solidFill>
              <a:latin typeface="Bauhaus 93" panose="04030905020B02020C02" pitchFamily="82" charset="0"/>
            </a:endParaRPr>
          </a:p>
        </p:txBody>
      </p:sp>
      <p:sp>
        <p:nvSpPr>
          <p:cNvPr id="46" name="Rechthoek 45">
            <a:extLst>
              <a:ext uri="{FF2B5EF4-FFF2-40B4-BE49-F238E27FC236}">
                <a16:creationId xmlns:a16="http://schemas.microsoft.com/office/drawing/2014/main" id="{A6EEB16E-1CC1-492F-87D4-AC47198ABA4E}"/>
              </a:ext>
            </a:extLst>
          </p:cNvPr>
          <p:cNvSpPr/>
          <p:nvPr/>
        </p:nvSpPr>
        <p:spPr>
          <a:xfrm>
            <a:off x="5529733" y="477501"/>
            <a:ext cx="907188" cy="45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 name="Rechthoek 1">
            <a:hlinkClick r:id="rId4" action="ppaction://hlinksldjump"/>
            <a:extLst>
              <a:ext uri="{FF2B5EF4-FFF2-40B4-BE49-F238E27FC236}">
                <a16:creationId xmlns:a16="http://schemas.microsoft.com/office/drawing/2014/main" id="{73220BA2-3DE0-452B-A3B5-8E2B85FC609B}"/>
              </a:ext>
            </a:extLst>
          </p:cNvPr>
          <p:cNvSpPr/>
          <p:nvPr/>
        </p:nvSpPr>
        <p:spPr>
          <a:xfrm>
            <a:off x="5405411" y="0"/>
            <a:ext cx="1181820" cy="477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hthoek 52">
            <a:hlinkClick r:id="rId5" action="ppaction://hlinksldjump"/>
            <a:extLst>
              <a:ext uri="{FF2B5EF4-FFF2-40B4-BE49-F238E27FC236}">
                <a16:creationId xmlns:a16="http://schemas.microsoft.com/office/drawing/2014/main" id="{057EE172-9588-47F4-AF00-2B7FD350D859}"/>
              </a:ext>
            </a:extLst>
          </p:cNvPr>
          <p:cNvSpPr/>
          <p:nvPr/>
        </p:nvSpPr>
        <p:spPr>
          <a:xfrm>
            <a:off x="6678001" y="1868"/>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hthoek 53">
            <a:hlinkClick r:id="rId6" action="ppaction://hlinksldjump"/>
            <a:extLst>
              <a:ext uri="{FF2B5EF4-FFF2-40B4-BE49-F238E27FC236}">
                <a16:creationId xmlns:a16="http://schemas.microsoft.com/office/drawing/2014/main" id="{CAAE715F-AE9E-4C4F-8643-DBBC2D8B9622}"/>
              </a:ext>
            </a:extLst>
          </p:cNvPr>
          <p:cNvSpPr/>
          <p:nvPr/>
        </p:nvSpPr>
        <p:spPr>
          <a:xfrm>
            <a:off x="8476550" y="-3614"/>
            <a:ext cx="1803792"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hthoek 54">
            <a:hlinkClick r:id="rId7" action="ppaction://hlinksldjump"/>
            <a:extLst>
              <a:ext uri="{FF2B5EF4-FFF2-40B4-BE49-F238E27FC236}">
                <a16:creationId xmlns:a16="http://schemas.microsoft.com/office/drawing/2014/main" id="{214F0977-5E0D-4E4A-9937-1958C11B0ECE}"/>
              </a:ext>
            </a:extLst>
          </p:cNvPr>
          <p:cNvSpPr/>
          <p:nvPr/>
        </p:nvSpPr>
        <p:spPr>
          <a:xfrm>
            <a:off x="10448345" y="5482"/>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1533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19A24DD4-8BB1-47BF-A840-B04159A73D58}"/>
              </a:ext>
            </a:extLst>
          </p:cNvPr>
          <p:cNvSpPr/>
          <p:nvPr/>
        </p:nvSpPr>
        <p:spPr>
          <a:xfrm>
            <a:off x="-10824" y="-34021"/>
            <a:ext cx="12202823" cy="7218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a:t> </a:t>
            </a:r>
            <a:endParaRPr lang="en-GB"/>
          </a:p>
        </p:txBody>
      </p:sp>
      <p:sp>
        <p:nvSpPr>
          <p:cNvPr id="8" name="Tekstvak 7">
            <a:extLst>
              <a:ext uri="{FF2B5EF4-FFF2-40B4-BE49-F238E27FC236}">
                <a16:creationId xmlns:a16="http://schemas.microsoft.com/office/drawing/2014/main" id="{431A7872-9FB1-493D-A545-FE5CFFB90661}"/>
              </a:ext>
            </a:extLst>
          </p:cNvPr>
          <p:cNvSpPr txBox="1"/>
          <p:nvPr/>
        </p:nvSpPr>
        <p:spPr>
          <a:xfrm>
            <a:off x="292963" y="130114"/>
            <a:ext cx="3609734"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DEMO AMBISI TOOL</a:t>
            </a:r>
            <a:endParaRPr lang="en-GB" sz="2800" dirty="0">
              <a:solidFill>
                <a:schemeClr val="bg1"/>
              </a:solidFill>
              <a:latin typeface="Bauhaus 93" panose="04030905020B02020C02" pitchFamily="82" charset="0"/>
            </a:endParaRPr>
          </a:p>
        </p:txBody>
      </p:sp>
      <p:sp>
        <p:nvSpPr>
          <p:cNvPr id="23" name="Pijl: punthaak 22">
            <a:extLst>
              <a:ext uri="{FF2B5EF4-FFF2-40B4-BE49-F238E27FC236}">
                <a16:creationId xmlns:a16="http://schemas.microsoft.com/office/drawing/2014/main" id="{07503B3B-46EB-4EAA-AE2E-8011996A81E2}"/>
              </a:ext>
            </a:extLst>
          </p:cNvPr>
          <p:cNvSpPr/>
          <p:nvPr/>
        </p:nvSpPr>
        <p:spPr>
          <a:xfrm>
            <a:off x="11585359"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24" name="Pijl: punthaak 23">
            <a:extLst>
              <a:ext uri="{FF2B5EF4-FFF2-40B4-BE49-F238E27FC236}">
                <a16:creationId xmlns:a16="http://schemas.microsoft.com/office/drawing/2014/main" id="{4A02C2F1-F3F5-4D1B-AB3A-6071D9167CA7}"/>
              </a:ext>
            </a:extLst>
          </p:cNvPr>
          <p:cNvSpPr/>
          <p:nvPr/>
        </p:nvSpPr>
        <p:spPr>
          <a:xfrm flipH="1">
            <a:off x="292963"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14" name="Tekstvak 13">
            <a:extLst>
              <a:ext uri="{FF2B5EF4-FFF2-40B4-BE49-F238E27FC236}">
                <a16:creationId xmlns:a16="http://schemas.microsoft.com/office/drawing/2014/main" id="{D97B6918-3FA2-4A89-88B3-F1C8B1274EA4}"/>
              </a:ext>
            </a:extLst>
          </p:cNvPr>
          <p:cNvSpPr txBox="1"/>
          <p:nvPr/>
        </p:nvSpPr>
        <p:spPr>
          <a:xfrm>
            <a:off x="6170913" y="2328188"/>
            <a:ext cx="4005188" cy="58477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en-US"/>
            </a:defPPr>
            <a:lvl1pPr>
              <a:defRPr sz="3200">
                <a:latin typeface="Bauhaus 93" panose="04030905020B02020C02" pitchFamily="82" charset="0"/>
              </a:defRPr>
            </a:lvl1pPr>
          </a:lstStyle>
          <a:p>
            <a:r>
              <a:rPr lang="nl-NL" dirty="0"/>
              <a:t>NEXT STEP FORWARD</a:t>
            </a:r>
            <a:endParaRPr lang="en-GB" dirty="0"/>
          </a:p>
        </p:txBody>
      </p:sp>
      <p:sp>
        <p:nvSpPr>
          <p:cNvPr id="15" name="Tekstvak 14">
            <a:extLst>
              <a:ext uri="{FF2B5EF4-FFF2-40B4-BE49-F238E27FC236}">
                <a16:creationId xmlns:a16="http://schemas.microsoft.com/office/drawing/2014/main" id="{5F17CDFB-744F-4F2C-AA1B-8A7C1992BEFC}"/>
              </a:ext>
            </a:extLst>
          </p:cNvPr>
          <p:cNvSpPr txBox="1"/>
          <p:nvPr/>
        </p:nvSpPr>
        <p:spPr>
          <a:xfrm>
            <a:off x="1848179" y="2328188"/>
            <a:ext cx="3282637" cy="58477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nl-NL" sz="3200" dirty="0">
                <a:latin typeface="Bauhaus 93" panose="04030905020B02020C02" pitchFamily="82" charset="0"/>
              </a:rPr>
              <a:t>MATURITY SCAN</a:t>
            </a:r>
            <a:endParaRPr lang="en-GB" sz="3200" dirty="0">
              <a:latin typeface="Bauhaus 93" panose="04030905020B02020C02" pitchFamily="82" charset="0"/>
            </a:endParaRPr>
          </a:p>
        </p:txBody>
      </p:sp>
      <p:pic>
        <p:nvPicPr>
          <p:cNvPr id="18" name="Picture 4" descr="Remote Control Icon - Download Remote Control Icon 68498 | Noun Project">
            <a:extLst>
              <a:ext uri="{FF2B5EF4-FFF2-40B4-BE49-F238E27FC236}">
                <a16:creationId xmlns:a16="http://schemas.microsoft.com/office/drawing/2014/main" id="{F75B0190-837D-4675-9840-2018DC15A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313" y="786630"/>
            <a:ext cx="637547" cy="637547"/>
          </a:xfrm>
          <a:prstGeom prst="rect">
            <a:avLst/>
          </a:prstGeom>
          <a:noFill/>
          <a:extLst>
            <a:ext uri="{909E8E84-426E-40DD-AFC4-6F175D3DCCD1}">
              <a14:hiddenFill xmlns:a14="http://schemas.microsoft.com/office/drawing/2010/main">
                <a:solidFill>
                  <a:srgbClr val="FFFFFF"/>
                </a:solidFill>
              </a14:hiddenFill>
            </a:ext>
          </a:extLst>
        </p:spPr>
      </p:pic>
      <p:sp>
        <p:nvSpPr>
          <p:cNvPr id="19" name="Tekstvak 18">
            <a:extLst>
              <a:ext uri="{FF2B5EF4-FFF2-40B4-BE49-F238E27FC236}">
                <a16:creationId xmlns:a16="http://schemas.microsoft.com/office/drawing/2014/main" id="{2CD02F35-120B-4C9B-B102-E9CBA0A5A21A}"/>
              </a:ext>
            </a:extLst>
          </p:cNvPr>
          <p:cNvSpPr txBox="1"/>
          <p:nvPr/>
        </p:nvSpPr>
        <p:spPr>
          <a:xfrm>
            <a:off x="3153860" y="829465"/>
            <a:ext cx="5419111" cy="646331"/>
          </a:xfrm>
          <a:prstGeom prst="rect">
            <a:avLst/>
          </a:prstGeom>
          <a:noFill/>
        </p:spPr>
        <p:txBody>
          <a:bodyPr wrap="square" rtlCol="0">
            <a:spAutoFit/>
          </a:bodyPr>
          <a:lstStyle/>
          <a:p>
            <a:r>
              <a:rPr lang="nl-NL" sz="3600" dirty="0">
                <a:latin typeface="Bauhaus 93" panose="04030905020B02020C02" pitchFamily="82" charset="0"/>
              </a:rPr>
              <a:t>NAVIGATIE BINNEN AMBISI</a:t>
            </a:r>
            <a:endParaRPr lang="en-GB" sz="3600" dirty="0">
              <a:latin typeface="Bauhaus 93" panose="04030905020B02020C02" pitchFamily="82" charset="0"/>
            </a:endParaRPr>
          </a:p>
        </p:txBody>
      </p:sp>
      <p:pic>
        <p:nvPicPr>
          <p:cNvPr id="27" name="Picture 6" descr="Remote buttons Icons - Download 429 Free Remote buttons icons here">
            <a:extLst>
              <a:ext uri="{FF2B5EF4-FFF2-40B4-BE49-F238E27FC236}">
                <a16:creationId xmlns:a16="http://schemas.microsoft.com/office/drawing/2014/main" id="{5679007A-715D-4489-8D0F-F62F47910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503" y="3082425"/>
            <a:ext cx="2649985" cy="2649985"/>
          </a:xfrm>
          <a:prstGeom prst="rect">
            <a:avLst/>
          </a:prstGeom>
          <a:noFill/>
          <a:extLst>
            <a:ext uri="{909E8E84-426E-40DD-AFC4-6F175D3DCCD1}">
              <a14:hiddenFill xmlns:a14="http://schemas.microsoft.com/office/drawing/2010/main">
                <a:solidFill>
                  <a:srgbClr val="FFFFFF"/>
                </a:solidFill>
              </a14:hiddenFill>
            </a:ext>
          </a:extLst>
        </p:spPr>
      </p:pic>
      <p:sp>
        <p:nvSpPr>
          <p:cNvPr id="28" name="Tekstvak 27">
            <a:extLst>
              <a:ext uri="{FF2B5EF4-FFF2-40B4-BE49-F238E27FC236}">
                <a16:creationId xmlns:a16="http://schemas.microsoft.com/office/drawing/2014/main" id="{622B12FD-1C59-4211-B514-2AE0755DC0F4}"/>
              </a:ext>
            </a:extLst>
          </p:cNvPr>
          <p:cNvSpPr txBox="1"/>
          <p:nvPr/>
        </p:nvSpPr>
        <p:spPr>
          <a:xfrm>
            <a:off x="3129306" y="4602433"/>
            <a:ext cx="720385" cy="707886"/>
          </a:xfrm>
          <a:prstGeom prst="rect">
            <a:avLst/>
          </a:prstGeom>
          <a:noFill/>
        </p:spPr>
        <p:txBody>
          <a:bodyPr wrap="square" rtlCol="0">
            <a:spAutoFit/>
          </a:bodyPr>
          <a:lstStyle/>
          <a:p>
            <a:r>
              <a:rPr lang="nl-NL" sz="2000" dirty="0">
                <a:latin typeface="Bauhaus 93" panose="04030905020B02020C02" pitchFamily="82" charset="0"/>
              </a:rPr>
              <a:t>KLIK HIER</a:t>
            </a:r>
            <a:endParaRPr lang="en-GB" sz="2000" dirty="0">
              <a:latin typeface="Bauhaus 93" panose="04030905020B02020C02" pitchFamily="82" charset="0"/>
            </a:endParaRPr>
          </a:p>
        </p:txBody>
      </p:sp>
      <p:sp>
        <p:nvSpPr>
          <p:cNvPr id="53" name="Tekstvak 52">
            <a:extLst>
              <a:ext uri="{FF2B5EF4-FFF2-40B4-BE49-F238E27FC236}">
                <a16:creationId xmlns:a16="http://schemas.microsoft.com/office/drawing/2014/main" id="{656A1B41-7D40-4060-BFB5-E8B97E727D68}"/>
              </a:ext>
            </a:extLst>
          </p:cNvPr>
          <p:cNvSpPr txBox="1"/>
          <p:nvPr/>
        </p:nvSpPr>
        <p:spPr>
          <a:xfrm>
            <a:off x="5405411" y="0"/>
            <a:ext cx="6844222"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HOME   MATURITY   SOLUTIONS   OVERVIEW</a:t>
            </a:r>
            <a:endParaRPr lang="en-GB" sz="2800" dirty="0">
              <a:solidFill>
                <a:schemeClr val="bg1"/>
              </a:solidFill>
              <a:latin typeface="Bauhaus 93" panose="04030905020B02020C02" pitchFamily="82" charset="0"/>
            </a:endParaRPr>
          </a:p>
        </p:txBody>
      </p:sp>
      <p:sp>
        <p:nvSpPr>
          <p:cNvPr id="74" name="Tekstvak 73">
            <a:extLst>
              <a:ext uri="{FF2B5EF4-FFF2-40B4-BE49-F238E27FC236}">
                <a16:creationId xmlns:a16="http://schemas.microsoft.com/office/drawing/2014/main" id="{72ACBE37-67D7-4D5F-B6C9-5934E322E701}"/>
              </a:ext>
            </a:extLst>
          </p:cNvPr>
          <p:cNvSpPr txBox="1"/>
          <p:nvPr/>
        </p:nvSpPr>
        <p:spPr>
          <a:xfrm>
            <a:off x="1848178" y="1645258"/>
            <a:ext cx="3282637" cy="584775"/>
          </a:xfrm>
          <a:prstGeom prst="rect">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nl-NL" sz="3200" dirty="0">
                <a:solidFill>
                  <a:schemeClr val="tx1"/>
                </a:solidFill>
                <a:latin typeface="Bauhaus 93" panose="04030905020B02020C02" pitchFamily="82" charset="0"/>
              </a:rPr>
              <a:t>DEEL </a:t>
            </a:r>
            <a:r>
              <a:rPr lang="nl-NL" sz="3200" dirty="0">
                <a:solidFill>
                  <a:schemeClr val="tx1"/>
                </a:solidFill>
                <a:latin typeface="Bauhaus 93" panose="04030905020B02020C02" pitchFamily="82" charset="0"/>
                <a:cs typeface="Times New Roman" panose="02020603050405020304" pitchFamily="18" charset="0"/>
              </a:rPr>
              <a:t>Ⅰ</a:t>
            </a:r>
            <a:endParaRPr lang="en-GB" sz="3200" dirty="0">
              <a:solidFill>
                <a:schemeClr val="tx1"/>
              </a:solidFill>
              <a:latin typeface="Bauhaus 93" panose="04030905020B02020C02" pitchFamily="82" charset="0"/>
            </a:endParaRPr>
          </a:p>
        </p:txBody>
      </p:sp>
      <p:sp>
        <p:nvSpPr>
          <p:cNvPr id="75" name="Tekstvak 74">
            <a:extLst>
              <a:ext uri="{FF2B5EF4-FFF2-40B4-BE49-F238E27FC236}">
                <a16:creationId xmlns:a16="http://schemas.microsoft.com/office/drawing/2014/main" id="{13B2B2D6-345B-4C5B-80E4-17AE7F61DEE1}"/>
              </a:ext>
            </a:extLst>
          </p:cNvPr>
          <p:cNvSpPr txBox="1"/>
          <p:nvPr/>
        </p:nvSpPr>
        <p:spPr>
          <a:xfrm>
            <a:off x="6170913" y="1645258"/>
            <a:ext cx="4005188" cy="584775"/>
          </a:xfrm>
          <a:prstGeom prst="rect">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nl-NL" sz="3200" dirty="0">
                <a:solidFill>
                  <a:schemeClr val="tx1"/>
                </a:solidFill>
                <a:latin typeface="Bauhaus 93" panose="04030905020B02020C02" pitchFamily="82" charset="0"/>
              </a:rPr>
              <a:t>DEEL </a:t>
            </a:r>
            <a:r>
              <a:rPr lang="nl-NL" sz="3200" dirty="0">
                <a:solidFill>
                  <a:schemeClr val="tx1"/>
                </a:solidFill>
                <a:latin typeface="Bauhaus 93" panose="04030905020B02020C02" pitchFamily="82" charset="0"/>
                <a:cs typeface="Times New Roman" panose="02020603050405020304" pitchFamily="18" charset="0"/>
              </a:rPr>
              <a:t>Ⅱ</a:t>
            </a:r>
            <a:endParaRPr lang="en-GB" sz="3200" dirty="0">
              <a:solidFill>
                <a:schemeClr val="tx1"/>
              </a:solidFill>
              <a:latin typeface="Bauhaus 93" panose="04030905020B02020C02" pitchFamily="82" charset="0"/>
            </a:endParaRPr>
          </a:p>
        </p:txBody>
      </p:sp>
      <p:pic>
        <p:nvPicPr>
          <p:cNvPr id="77" name="Picture 6" descr="Remote buttons Icons - Download 429 Free Remote buttons icons here">
            <a:extLst>
              <a:ext uri="{FF2B5EF4-FFF2-40B4-BE49-F238E27FC236}">
                <a16:creationId xmlns:a16="http://schemas.microsoft.com/office/drawing/2014/main" id="{05CB2BF8-DA4F-42EC-B422-3198CF1D8E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4931" y="3081071"/>
            <a:ext cx="2649985" cy="2649985"/>
          </a:xfrm>
          <a:prstGeom prst="rect">
            <a:avLst/>
          </a:prstGeom>
          <a:noFill/>
          <a:extLst>
            <a:ext uri="{909E8E84-426E-40DD-AFC4-6F175D3DCCD1}">
              <a14:hiddenFill xmlns:a14="http://schemas.microsoft.com/office/drawing/2010/main">
                <a:solidFill>
                  <a:srgbClr val="FFFFFF"/>
                </a:solidFill>
              </a14:hiddenFill>
            </a:ext>
          </a:extLst>
        </p:spPr>
      </p:pic>
      <p:sp>
        <p:nvSpPr>
          <p:cNvPr id="78" name="Tekstvak 77">
            <a:extLst>
              <a:ext uri="{FF2B5EF4-FFF2-40B4-BE49-F238E27FC236}">
                <a16:creationId xmlns:a16="http://schemas.microsoft.com/office/drawing/2014/main" id="{9011FE54-7FEF-423A-8A93-E096391B1D8F}"/>
              </a:ext>
            </a:extLst>
          </p:cNvPr>
          <p:cNvSpPr txBox="1"/>
          <p:nvPr/>
        </p:nvSpPr>
        <p:spPr>
          <a:xfrm>
            <a:off x="7839734" y="4601079"/>
            <a:ext cx="720385" cy="707886"/>
          </a:xfrm>
          <a:prstGeom prst="rect">
            <a:avLst/>
          </a:prstGeom>
          <a:noFill/>
        </p:spPr>
        <p:txBody>
          <a:bodyPr wrap="square" rtlCol="0">
            <a:spAutoFit/>
          </a:bodyPr>
          <a:lstStyle/>
          <a:p>
            <a:r>
              <a:rPr lang="nl-NL" sz="2000" dirty="0">
                <a:latin typeface="Bauhaus 93" panose="04030905020B02020C02" pitchFamily="82" charset="0"/>
              </a:rPr>
              <a:t>KLIK HIER</a:t>
            </a:r>
            <a:endParaRPr lang="en-GB" sz="2000" dirty="0">
              <a:latin typeface="Bauhaus 93" panose="04030905020B02020C02" pitchFamily="82" charset="0"/>
            </a:endParaRPr>
          </a:p>
        </p:txBody>
      </p:sp>
      <p:sp>
        <p:nvSpPr>
          <p:cNvPr id="103" name="Ovaal 102">
            <a:extLst>
              <a:ext uri="{FF2B5EF4-FFF2-40B4-BE49-F238E27FC236}">
                <a16:creationId xmlns:a16="http://schemas.microsoft.com/office/drawing/2014/main" id="{54C7CDD3-854C-4434-A6E7-55CE5FB66E91}"/>
              </a:ext>
            </a:extLst>
          </p:cNvPr>
          <p:cNvSpPr/>
          <p:nvPr/>
        </p:nvSpPr>
        <p:spPr>
          <a:xfrm>
            <a:off x="9995215"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4" name="Ovaal 103">
            <a:extLst>
              <a:ext uri="{FF2B5EF4-FFF2-40B4-BE49-F238E27FC236}">
                <a16:creationId xmlns:a16="http://schemas.microsoft.com/office/drawing/2014/main" id="{2B0C6032-CE76-4252-8912-4BB10F5CF480}"/>
              </a:ext>
            </a:extLst>
          </p:cNvPr>
          <p:cNvSpPr/>
          <p:nvPr/>
        </p:nvSpPr>
        <p:spPr>
          <a:xfrm>
            <a:off x="4173154" y="6339295"/>
            <a:ext cx="198113" cy="149891"/>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5" name="Ovaal 104">
            <a:extLst>
              <a:ext uri="{FF2B5EF4-FFF2-40B4-BE49-F238E27FC236}">
                <a16:creationId xmlns:a16="http://schemas.microsoft.com/office/drawing/2014/main" id="{1CEC7E39-1EB9-4A42-9C77-3A1AF0F4EA1C}"/>
              </a:ext>
            </a:extLst>
          </p:cNvPr>
          <p:cNvSpPr/>
          <p:nvPr/>
        </p:nvSpPr>
        <p:spPr>
          <a:xfrm>
            <a:off x="5340847"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6" name="Ovaal 105">
            <a:extLst>
              <a:ext uri="{FF2B5EF4-FFF2-40B4-BE49-F238E27FC236}">
                <a16:creationId xmlns:a16="http://schemas.microsoft.com/office/drawing/2014/main" id="{C3D00C7A-1047-43CD-B7F3-C5D18CFCD850}"/>
              </a:ext>
            </a:extLst>
          </p:cNvPr>
          <p:cNvSpPr/>
          <p:nvPr/>
        </p:nvSpPr>
        <p:spPr>
          <a:xfrm>
            <a:off x="3018349" y="6343861"/>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7" name="Ovaal 106">
            <a:extLst>
              <a:ext uri="{FF2B5EF4-FFF2-40B4-BE49-F238E27FC236}">
                <a16:creationId xmlns:a16="http://schemas.microsoft.com/office/drawing/2014/main" id="{01995BE8-F276-4772-9756-2080AFD3230D}"/>
              </a:ext>
            </a:extLst>
          </p:cNvPr>
          <p:cNvSpPr/>
          <p:nvPr/>
        </p:nvSpPr>
        <p:spPr>
          <a:xfrm>
            <a:off x="6503624"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8" name="Ovaal 107">
            <a:extLst>
              <a:ext uri="{FF2B5EF4-FFF2-40B4-BE49-F238E27FC236}">
                <a16:creationId xmlns:a16="http://schemas.microsoft.com/office/drawing/2014/main" id="{8BCCE133-A3F6-4447-B923-F85E6D6A60F8}"/>
              </a:ext>
            </a:extLst>
          </p:cNvPr>
          <p:cNvSpPr/>
          <p:nvPr/>
        </p:nvSpPr>
        <p:spPr>
          <a:xfrm>
            <a:off x="8827522"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9" name="Ovaal 108">
            <a:extLst>
              <a:ext uri="{FF2B5EF4-FFF2-40B4-BE49-F238E27FC236}">
                <a16:creationId xmlns:a16="http://schemas.microsoft.com/office/drawing/2014/main" id="{DF0B4CAD-C3C7-4C26-AF3B-6812B9C7966E}"/>
              </a:ext>
            </a:extLst>
          </p:cNvPr>
          <p:cNvSpPr/>
          <p:nvPr/>
        </p:nvSpPr>
        <p:spPr>
          <a:xfrm>
            <a:off x="7668031"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4" name="Rechthoek 113">
            <a:hlinkClick r:id="rId5" action="ppaction://hlinksldjump"/>
            <a:extLst>
              <a:ext uri="{FF2B5EF4-FFF2-40B4-BE49-F238E27FC236}">
                <a16:creationId xmlns:a16="http://schemas.microsoft.com/office/drawing/2014/main" id="{34D72429-BD4E-46F7-ABD8-3AF13D4529B4}"/>
              </a:ext>
            </a:extLst>
          </p:cNvPr>
          <p:cNvSpPr/>
          <p:nvPr/>
        </p:nvSpPr>
        <p:spPr>
          <a:xfrm>
            <a:off x="5405411" y="0"/>
            <a:ext cx="1181820" cy="467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hthoek 116">
            <a:hlinkClick r:id="rId6" action="ppaction://hlinksldjump"/>
            <a:extLst>
              <a:ext uri="{FF2B5EF4-FFF2-40B4-BE49-F238E27FC236}">
                <a16:creationId xmlns:a16="http://schemas.microsoft.com/office/drawing/2014/main" id="{3A06C9E9-D526-4582-852A-9C039EBB35ED}"/>
              </a:ext>
            </a:extLst>
          </p:cNvPr>
          <p:cNvSpPr/>
          <p:nvPr/>
        </p:nvSpPr>
        <p:spPr>
          <a:xfrm>
            <a:off x="10448345" y="5482"/>
            <a:ext cx="1684763" cy="462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echthoek 117">
            <a:extLst>
              <a:ext uri="{FF2B5EF4-FFF2-40B4-BE49-F238E27FC236}">
                <a16:creationId xmlns:a16="http://schemas.microsoft.com/office/drawing/2014/main" id="{7D7B0BE0-EC4F-4BEB-AA80-4A21E7F4D908}"/>
              </a:ext>
            </a:extLst>
          </p:cNvPr>
          <p:cNvSpPr/>
          <p:nvPr/>
        </p:nvSpPr>
        <p:spPr>
          <a:xfrm>
            <a:off x="6701737" y="467519"/>
            <a:ext cx="1630312" cy="557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 name="Rechthoek 1">
            <a:hlinkClick r:id="rId7" action="ppaction://hlinksldjump"/>
            <a:extLst>
              <a:ext uri="{FF2B5EF4-FFF2-40B4-BE49-F238E27FC236}">
                <a16:creationId xmlns:a16="http://schemas.microsoft.com/office/drawing/2014/main" id="{117AF1E8-FA15-4773-93D9-C991A96895DD}"/>
              </a:ext>
            </a:extLst>
          </p:cNvPr>
          <p:cNvSpPr/>
          <p:nvPr/>
        </p:nvSpPr>
        <p:spPr>
          <a:xfrm>
            <a:off x="3153860" y="4601079"/>
            <a:ext cx="628027"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hthoek 118">
            <a:hlinkClick r:id="rId8" action="ppaction://hlinksldjump"/>
            <a:extLst>
              <a:ext uri="{FF2B5EF4-FFF2-40B4-BE49-F238E27FC236}">
                <a16:creationId xmlns:a16="http://schemas.microsoft.com/office/drawing/2014/main" id="{980BB340-80FD-4F2C-9A36-12F0E5601B58}"/>
              </a:ext>
            </a:extLst>
          </p:cNvPr>
          <p:cNvSpPr/>
          <p:nvPr/>
        </p:nvSpPr>
        <p:spPr>
          <a:xfrm>
            <a:off x="7885909" y="4601079"/>
            <a:ext cx="628027"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hthoek 119">
            <a:hlinkClick r:id="rId7" action="ppaction://hlinksldjump"/>
            <a:extLst>
              <a:ext uri="{FF2B5EF4-FFF2-40B4-BE49-F238E27FC236}">
                <a16:creationId xmlns:a16="http://schemas.microsoft.com/office/drawing/2014/main" id="{4CF90F1D-3722-46CB-9FD0-553082F24FF4}"/>
              </a:ext>
            </a:extLst>
          </p:cNvPr>
          <p:cNvSpPr/>
          <p:nvPr/>
        </p:nvSpPr>
        <p:spPr>
          <a:xfrm>
            <a:off x="6678001" y="1868"/>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hthoek 120">
            <a:hlinkClick r:id="rId8" action="ppaction://hlinksldjump"/>
            <a:extLst>
              <a:ext uri="{FF2B5EF4-FFF2-40B4-BE49-F238E27FC236}">
                <a16:creationId xmlns:a16="http://schemas.microsoft.com/office/drawing/2014/main" id="{87008744-78D7-4224-85B1-4A22698DFA8E}"/>
              </a:ext>
            </a:extLst>
          </p:cNvPr>
          <p:cNvSpPr/>
          <p:nvPr/>
        </p:nvSpPr>
        <p:spPr>
          <a:xfrm>
            <a:off x="8476550" y="-3614"/>
            <a:ext cx="1803792"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hthoek 121">
            <a:extLst>
              <a:ext uri="{FF2B5EF4-FFF2-40B4-BE49-F238E27FC236}">
                <a16:creationId xmlns:a16="http://schemas.microsoft.com/office/drawing/2014/main" id="{F8C69C86-ABA5-4944-8D7F-0891671FB3B3}"/>
              </a:ext>
            </a:extLst>
          </p:cNvPr>
          <p:cNvSpPr/>
          <p:nvPr/>
        </p:nvSpPr>
        <p:spPr>
          <a:xfrm>
            <a:off x="5529733" y="477501"/>
            <a:ext cx="907188" cy="45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3" name="Rechthoek 122">
            <a:extLst>
              <a:ext uri="{FF2B5EF4-FFF2-40B4-BE49-F238E27FC236}">
                <a16:creationId xmlns:a16="http://schemas.microsoft.com/office/drawing/2014/main" id="{5D2D2C1C-0936-41B0-9664-C5CFE5941613}"/>
              </a:ext>
            </a:extLst>
          </p:cNvPr>
          <p:cNvSpPr/>
          <p:nvPr/>
        </p:nvSpPr>
        <p:spPr>
          <a:xfrm>
            <a:off x="8594712" y="467519"/>
            <a:ext cx="1630312" cy="557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4" name="Rechthoek 123">
            <a:extLst>
              <a:ext uri="{FF2B5EF4-FFF2-40B4-BE49-F238E27FC236}">
                <a16:creationId xmlns:a16="http://schemas.microsoft.com/office/drawing/2014/main" id="{33BB8F51-97E7-48EC-AEAE-624C800A149E}"/>
              </a:ext>
            </a:extLst>
          </p:cNvPr>
          <p:cNvSpPr/>
          <p:nvPr/>
        </p:nvSpPr>
        <p:spPr>
          <a:xfrm>
            <a:off x="10548594" y="486840"/>
            <a:ext cx="1508288" cy="70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444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19A24DD4-8BB1-47BF-A840-B04159A73D58}"/>
              </a:ext>
            </a:extLst>
          </p:cNvPr>
          <p:cNvSpPr/>
          <p:nvPr/>
        </p:nvSpPr>
        <p:spPr>
          <a:xfrm>
            <a:off x="-10824" y="-34021"/>
            <a:ext cx="12202823" cy="7218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a:t> </a:t>
            </a:r>
            <a:endParaRPr lang="en-GB"/>
          </a:p>
        </p:txBody>
      </p:sp>
      <p:sp>
        <p:nvSpPr>
          <p:cNvPr id="8" name="Tekstvak 7">
            <a:extLst>
              <a:ext uri="{FF2B5EF4-FFF2-40B4-BE49-F238E27FC236}">
                <a16:creationId xmlns:a16="http://schemas.microsoft.com/office/drawing/2014/main" id="{431A7872-9FB1-493D-A545-FE5CFFB90661}"/>
              </a:ext>
            </a:extLst>
          </p:cNvPr>
          <p:cNvSpPr txBox="1"/>
          <p:nvPr/>
        </p:nvSpPr>
        <p:spPr>
          <a:xfrm>
            <a:off x="292963" y="130114"/>
            <a:ext cx="3609734"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DEMO AMBISI TOOL</a:t>
            </a:r>
            <a:endParaRPr lang="en-GB" sz="2800" dirty="0">
              <a:solidFill>
                <a:schemeClr val="bg1"/>
              </a:solidFill>
              <a:latin typeface="Bauhaus 93" panose="04030905020B02020C02" pitchFamily="82" charset="0"/>
            </a:endParaRPr>
          </a:p>
        </p:txBody>
      </p:sp>
      <p:sp>
        <p:nvSpPr>
          <p:cNvPr id="23" name="Pijl: punthaak 22">
            <a:extLst>
              <a:ext uri="{FF2B5EF4-FFF2-40B4-BE49-F238E27FC236}">
                <a16:creationId xmlns:a16="http://schemas.microsoft.com/office/drawing/2014/main" id="{07503B3B-46EB-4EAA-AE2E-8011996A81E2}"/>
              </a:ext>
            </a:extLst>
          </p:cNvPr>
          <p:cNvSpPr/>
          <p:nvPr/>
        </p:nvSpPr>
        <p:spPr>
          <a:xfrm>
            <a:off x="11585359"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24" name="Pijl: punthaak 23">
            <a:extLst>
              <a:ext uri="{FF2B5EF4-FFF2-40B4-BE49-F238E27FC236}">
                <a16:creationId xmlns:a16="http://schemas.microsoft.com/office/drawing/2014/main" id="{4A02C2F1-F3F5-4D1B-AB3A-6071D9167CA7}"/>
              </a:ext>
            </a:extLst>
          </p:cNvPr>
          <p:cNvSpPr/>
          <p:nvPr/>
        </p:nvSpPr>
        <p:spPr>
          <a:xfrm flipH="1">
            <a:off x="292963"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53" name="Tekstvak 52">
            <a:extLst>
              <a:ext uri="{FF2B5EF4-FFF2-40B4-BE49-F238E27FC236}">
                <a16:creationId xmlns:a16="http://schemas.microsoft.com/office/drawing/2014/main" id="{656A1B41-7D40-4060-BFB5-E8B97E727D68}"/>
              </a:ext>
            </a:extLst>
          </p:cNvPr>
          <p:cNvSpPr txBox="1"/>
          <p:nvPr/>
        </p:nvSpPr>
        <p:spPr>
          <a:xfrm>
            <a:off x="5405411" y="0"/>
            <a:ext cx="6844222"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HOME   MATURITY   SOLUTIONS   OVERVIEW</a:t>
            </a:r>
            <a:endParaRPr lang="en-GB" sz="2800" dirty="0">
              <a:solidFill>
                <a:schemeClr val="bg1"/>
              </a:solidFill>
              <a:latin typeface="Bauhaus 93" panose="04030905020B02020C02" pitchFamily="82" charset="0"/>
            </a:endParaRPr>
          </a:p>
        </p:txBody>
      </p:sp>
      <p:sp>
        <p:nvSpPr>
          <p:cNvPr id="26" name="Rechthoek 25">
            <a:extLst>
              <a:ext uri="{FF2B5EF4-FFF2-40B4-BE49-F238E27FC236}">
                <a16:creationId xmlns:a16="http://schemas.microsoft.com/office/drawing/2014/main" id="{C13CEAFD-5CEE-4EC0-8F31-3C3E91F872D9}"/>
              </a:ext>
            </a:extLst>
          </p:cNvPr>
          <p:cNvSpPr/>
          <p:nvPr/>
        </p:nvSpPr>
        <p:spPr>
          <a:xfrm>
            <a:off x="6701737" y="467519"/>
            <a:ext cx="1630312" cy="557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3" name="Graphic 2" descr="Spinnenweb silhouet">
            <a:extLst>
              <a:ext uri="{FF2B5EF4-FFF2-40B4-BE49-F238E27FC236}">
                <a16:creationId xmlns:a16="http://schemas.microsoft.com/office/drawing/2014/main" id="{FAF55B5F-4C22-41E0-9D5F-CC33AE5FCE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69588" y="1342806"/>
            <a:ext cx="4880642" cy="4880642"/>
          </a:xfrm>
          <a:prstGeom prst="rect">
            <a:avLst/>
          </a:prstGeom>
        </p:spPr>
      </p:pic>
      <p:sp>
        <p:nvSpPr>
          <p:cNvPr id="33" name="Tekstvak 32">
            <a:extLst>
              <a:ext uri="{FF2B5EF4-FFF2-40B4-BE49-F238E27FC236}">
                <a16:creationId xmlns:a16="http://schemas.microsoft.com/office/drawing/2014/main" id="{B92CC6CE-8973-4E84-B695-34CA9D5AF534}"/>
              </a:ext>
            </a:extLst>
          </p:cNvPr>
          <p:cNvSpPr txBox="1"/>
          <p:nvPr/>
        </p:nvSpPr>
        <p:spPr>
          <a:xfrm>
            <a:off x="1238977" y="1324570"/>
            <a:ext cx="3756855" cy="1015663"/>
          </a:xfrm>
          <a:prstGeom prst="rect">
            <a:avLst/>
          </a:prstGeom>
          <a:noFill/>
        </p:spPr>
        <p:txBody>
          <a:bodyPr wrap="square" lIns="91440" tIns="45720" rIns="91440" bIns="45720" rtlCol="0" anchor="t">
            <a:spAutoFit/>
          </a:bodyPr>
          <a:lstStyle/>
          <a:p>
            <a:pPr algn="ctr"/>
            <a:r>
              <a:rPr lang="nl-NL" sz="3600" dirty="0">
                <a:latin typeface="Bauhaus 93"/>
              </a:rPr>
              <a:t>AMBISI DEEL </a:t>
            </a:r>
            <a:r>
              <a:rPr lang="nl-NL" sz="3600" dirty="0">
                <a:solidFill>
                  <a:schemeClr val="tx1"/>
                </a:solidFill>
                <a:latin typeface="Bauhaus 93" panose="04030905020B02020C02" pitchFamily="82" charset="0"/>
                <a:cs typeface="Times New Roman" panose="02020603050405020304" pitchFamily="18" charset="0"/>
              </a:rPr>
              <a:t>Ⅰ</a:t>
            </a:r>
            <a:r>
              <a:rPr lang="nl-NL" sz="3600" dirty="0">
                <a:latin typeface="Bauhaus 93"/>
              </a:rPr>
              <a:t> </a:t>
            </a:r>
            <a:r>
              <a:rPr lang="nl-NL" sz="3600" dirty="0">
                <a:latin typeface="Bauhaus 93" panose="04030905020B02020C02" pitchFamily="82" charset="0"/>
                <a:cs typeface="Times New Roman" panose="02020603050405020304" pitchFamily="18" charset="0"/>
              </a:rPr>
              <a:t> </a:t>
            </a:r>
            <a:r>
              <a:rPr lang="nl-NL" sz="3600" dirty="0">
                <a:solidFill>
                  <a:schemeClr val="tx1"/>
                </a:solidFill>
                <a:latin typeface="Bauhaus 93" panose="04030905020B02020C02" pitchFamily="82" charset="0"/>
                <a:cs typeface="Times New Roman" panose="02020603050405020304" pitchFamily="18" charset="0"/>
              </a:rPr>
              <a:t> </a:t>
            </a:r>
            <a:r>
              <a:rPr lang="nl-NL" sz="2400" i="1" dirty="0">
                <a:solidFill>
                  <a:schemeClr val="bg2">
                    <a:lumMod val="75000"/>
                  </a:schemeClr>
                </a:solidFill>
                <a:latin typeface="Bauhaus 93"/>
              </a:rPr>
              <a:t>Maturity scan</a:t>
            </a:r>
            <a:endParaRPr lang="nl-NL" sz="3600" i="1" dirty="0">
              <a:solidFill>
                <a:schemeClr val="bg2">
                  <a:lumMod val="75000"/>
                </a:schemeClr>
              </a:solidFill>
              <a:latin typeface="Bauhaus 93" panose="04030905020B02020C02" pitchFamily="82" charset="0"/>
            </a:endParaRPr>
          </a:p>
        </p:txBody>
      </p:sp>
      <p:sp>
        <p:nvSpPr>
          <p:cNvPr id="34" name="Tekstvak 33">
            <a:extLst>
              <a:ext uri="{FF2B5EF4-FFF2-40B4-BE49-F238E27FC236}">
                <a16:creationId xmlns:a16="http://schemas.microsoft.com/office/drawing/2014/main" id="{2D5239CA-1A60-4757-B036-1F73BC81A0DD}"/>
              </a:ext>
            </a:extLst>
          </p:cNvPr>
          <p:cNvSpPr txBox="1"/>
          <p:nvPr/>
        </p:nvSpPr>
        <p:spPr>
          <a:xfrm>
            <a:off x="1272062" y="2339268"/>
            <a:ext cx="3723769" cy="2062103"/>
          </a:xfrm>
          <a:prstGeom prst="rect">
            <a:avLst/>
          </a:prstGeom>
          <a:noFill/>
          <a:ln>
            <a:noFill/>
          </a:ln>
        </p:spPr>
        <p:txBody>
          <a:bodyPr wrap="square" lIns="91440" tIns="45720" rIns="91440" bIns="45720" rtlCol="0" anchor="t">
            <a:spAutoFit/>
          </a:bodyPr>
          <a:lstStyle/>
          <a:p>
            <a:pPr marL="457200" indent="-457200">
              <a:buFont typeface="Arial" panose="020B0604020202020204" pitchFamily="34" charset="0"/>
              <a:buChar char="•"/>
            </a:pPr>
            <a:r>
              <a:rPr lang="en-US" sz="3200" dirty="0">
                <a:latin typeface="Bauhaus 93" panose="04030905020B02020C02" pitchFamily="82" charset="0"/>
              </a:rPr>
              <a:t>Spiderweb scan</a:t>
            </a:r>
          </a:p>
          <a:p>
            <a:pPr marL="457200" indent="-457200">
              <a:buFont typeface="Arial" panose="020B0604020202020204" pitchFamily="34" charset="0"/>
              <a:buChar char="•"/>
            </a:pPr>
            <a:r>
              <a:rPr lang="en-US" sz="3200" dirty="0">
                <a:latin typeface="Bauhaus 93" panose="04030905020B02020C02" pitchFamily="82" charset="0"/>
              </a:rPr>
              <a:t>8 </a:t>
            </a:r>
            <a:r>
              <a:rPr lang="nl-NL" sz="3200" dirty="0">
                <a:latin typeface="Bauhaus 93" panose="04030905020B02020C02" pitchFamily="82" charset="0"/>
              </a:rPr>
              <a:t>aspecten</a:t>
            </a:r>
          </a:p>
          <a:p>
            <a:pPr marL="457200" indent="-457200">
              <a:buFont typeface="Arial" panose="020B0604020202020204" pitchFamily="34" charset="0"/>
              <a:buChar char="•"/>
            </a:pPr>
            <a:r>
              <a:rPr lang="en-US" sz="3200" dirty="0">
                <a:latin typeface="Bauhaus 93" panose="04030905020B02020C02" pitchFamily="82" charset="0"/>
              </a:rPr>
              <a:t>4 </a:t>
            </a:r>
            <a:r>
              <a:rPr lang="nl-NL" sz="3200" dirty="0">
                <a:latin typeface="Bauhaus 93" panose="04030905020B02020C02" pitchFamily="82" charset="0"/>
              </a:rPr>
              <a:t>niveaus</a:t>
            </a:r>
          </a:p>
          <a:p>
            <a:pPr marL="457200" indent="-457200">
              <a:buFont typeface="Arial" panose="020B0604020202020204" pitchFamily="34" charset="0"/>
              <a:buChar char="•"/>
            </a:pPr>
            <a:endParaRPr lang="en-US" sz="3200" dirty="0">
              <a:latin typeface="Bauhaus 93" panose="04030905020B02020C02" pitchFamily="82" charset="0"/>
            </a:endParaRPr>
          </a:p>
        </p:txBody>
      </p:sp>
      <p:cxnSp>
        <p:nvCxnSpPr>
          <p:cNvPr id="11" name="Rechte verbindingslijn 10">
            <a:extLst>
              <a:ext uri="{FF2B5EF4-FFF2-40B4-BE49-F238E27FC236}">
                <a16:creationId xmlns:a16="http://schemas.microsoft.com/office/drawing/2014/main" id="{81355C19-83D3-401C-B8E9-3049599970DE}"/>
              </a:ext>
            </a:extLst>
          </p:cNvPr>
          <p:cNvCxnSpPr>
            <a:cxnSpLocks/>
          </p:cNvCxnSpPr>
          <p:nvPr/>
        </p:nvCxnSpPr>
        <p:spPr>
          <a:xfrm flipV="1">
            <a:off x="6679292" y="3272643"/>
            <a:ext cx="18247" cy="98993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18171B7F-84C7-4D29-82FB-DF1F2D4BFFE8}"/>
              </a:ext>
            </a:extLst>
          </p:cNvPr>
          <p:cNvCxnSpPr>
            <a:cxnSpLocks/>
          </p:cNvCxnSpPr>
          <p:nvPr/>
        </p:nvCxnSpPr>
        <p:spPr>
          <a:xfrm flipH="1" flipV="1">
            <a:off x="8385538" y="2916813"/>
            <a:ext cx="12667" cy="6365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07CCEE4E-7EA0-4D5B-B1C3-F04719BC4428}"/>
              </a:ext>
            </a:extLst>
          </p:cNvPr>
          <p:cNvCxnSpPr>
            <a:cxnSpLocks/>
          </p:cNvCxnSpPr>
          <p:nvPr/>
        </p:nvCxnSpPr>
        <p:spPr>
          <a:xfrm flipV="1">
            <a:off x="7456225" y="2934743"/>
            <a:ext cx="912295" cy="1187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0E43FE5E-6F3D-4542-AE95-6978EAEF7401}"/>
              </a:ext>
            </a:extLst>
          </p:cNvPr>
          <p:cNvCxnSpPr>
            <a:cxnSpLocks/>
          </p:cNvCxnSpPr>
          <p:nvPr/>
        </p:nvCxnSpPr>
        <p:spPr>
          <a:xfrm flipV="1">
            <a:off x="8435286" y="4109367"/>
            <a:ext cx="383106" cy="92677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a:extLst>
              <a:ext uri="{FF2B5EF4-FFF2-40B4-BE49-F238E27FC236}">
                <a16:creationId xmlns:a16="http://schemas.microsoft.com/office/drawing/2014/main" id="{B49DF110-6D94-4BD9-911B-4B8DED620979}"/>
              </a:ext>
            </a:extLst>
          </p:cNvPr>
          <p:cNvCxnSpPr>
            <a:cxnSpLocks/>
          </p:cNvCxnSpPr>
          <p:nvPr/>
        </p:nvCxnSpPr>
        <p:spPr>
          <a:xfrm>
            <a:off x="8386232" y="3508039"/>
            <a:ext cx="441290" cy="5970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57">
            <a:extLst>
              <a:ext uri="{FF2B5EF4-FFF2-40B4-BE49-F238E27FC236}">
                <a16:creationId xmlns:a16="http://schemas.microsoft.com/office/drawing/2014/main" id="{69A8A9A4-B25D-4E43-9554-2345F8DAABEC}"/>
              </a:ext>
            </a:extLst>
          </p:cNvPr>
          <p:cNvCxnSpPr>
            <a:cxnSpLocks/>
          </p:cNvCxnSpPr>
          <p:nvPr/>
        </p:nvCxnSpPr>
        <p:spPr>
          <a:xfrm flipH="1" flipV="1">
            <a:off x="7668033" y="4262576"/>
            <a:ext cx="767253" cy="7452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B012DE3D-C626-4F5C-987D-4300901EF1D6}"/>
              </a:ext>
            </a:extLst>
          </p:cNvPr>
          <p:cNvCxnSpPr>
            <a:cxnSpLocks/>
          </p:cNvCxnSpPr>
          <p:nvPr/>
        </p:nvCxnSpPr>
        <p:spPr>
          <a:xfrm>
            <a:off x="6679292" y="4246117"/>
            <a:ext cx="988739" cy="1645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51" name="Graphic 50" descr="Kroon met effen opvulling">
            <a:extLst>
              <a:ext uri="{FF2B5EF4-FFF2-40B4-BE49-F238E27FC236}">
                <a16:creationId xmlns:a16="http://schemas.microsoft.com/office/drawing/2014/main" id="{F0CCB2DF-4E19-441F-8D15-A317D736F9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59797" y="1568273"/>
            <a:ext cx="791821" cy="791821"/>
          </a:xfrm>
          <a:prstGeom prst="rect">
            <a:avLst/>
          </a:prstGeom>
        </p:spPr>
      </p:pic>
      <p:pic>
        <p:nvPicPr>
          <p:cNvPr id="76" name="Graphic 75" descr="Munten silhouet">
            <a:extLst>
              <a:ext uri="{FF2B5EF4-FFF2-40B4-BE49-F238E27FC236}">
                <a16:creationId xmlns:a16="http://schemas.microsoft.com/office/drawing/2014/main" id="{5B988624-0598-40FA-9C9E-6CE46E109C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48774" y="2677265"/>
            <a:ext cx="864203" cy="864203"/>
          </a:xfrm>
          <a:prstGeom prst="rect">
            <a:avLst/>
          </a:prstGeom>
        </p:spPr>
      </p:pic>
      <p:pic>
        <p:nvPicPr>
          <p:cNvPr id="79" name="Graphic 78" descr="Ui Ux met effen opvulling">
            <a:extLst>
              <a:ext uri="{FF2B5EF4-FFF2-40B4-BE49-F238E27FC236}">
                <a16:creationId xmlns:a16="http://schemas.microsoft.com/office/drawing/2014/main" id="{FD038DEA-2C29-4309-92BB-37348C0C87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6902" y="4171940"/>
            <a:ext cx="864203" cy="864203"/>
          </a:xfrm>
          <a:prstGeom prst="rect">
            <a:avLst/>
          </a:prstGeom>
        </p:spPr>
      </p:pic>
      <p:pic>
        <p:nvPicPr>
          <p:cNvPr id="61" name="Graphic 60" descr="Dans met effen opvulling">
            <a:extLst>
              <a:ext uri="{FF2B5EF4-FFF2-40B4-BE49-F238E27FC236}">
                <a16:creationId xmlns:a16="http://schemas.microsoft.com/office/drawing/2014/main" id="{FA631B8E-9006-47D9-AB58-9F4B32D180A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39903" y="2564795"/>
            <a:ext cx="988543" cy="988543"/>
          </a:xfrm>
          <a:prstGeom prst="rect">
            <a:avLst/>
          </a:prstGeom>
        </p:spPr>
      </p:pic>
      <p:pic>
        <p:nvPicPr>
          <p:cNvPr id="80" name="Graphic 79" descr="Werkstroom met effen opvulling">
            <a:extLst>
              <a:ext uri="{FF2B5EF4-FFF2-40B4-BE49-F238E27FC236}">
                <a16:creationId xmlns:a16="http://schemas.microsoft.com/office/drawing/2014/main" id="{2BAA16C1-F52B-4B81-8948-041DA1C8D5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63637" y="4147908"/>
            <a:ext cx="808923" cy="808923"/>
          </a:xfrm>
          <a:prstGeom prst="rect">
            <a:avLst/>
          </a:prstGeom>
        </p:spPr>
      </p:pic>
      <p:pic>
        <p:nvPicPr>
          <p:cNvPr id="81" name="Graphic 80" descr="Zakelijke groei met effen opvulling">
            <a:extLst>
              <a:ext uri="{FF2B5EF4-FFF2-40B4-BE49-F238E27FC236}">
                <a16:creationId xmlns:a16="http://schemas.microsoft.com/office/drawing/2014/main" id="{D21F88C2-A010-42AA-B9EF-B867290DAAB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79292" y="5218068"/>
            <a:ext cx="929050" cy="929050"/>
          </a:xfrm>
          <a:prstGeom prst="rect">
            <a:avLst/>
          </a:prstGeom>
        </p:spPr>
      </p:pic>
      <p:pic>
        <p:nvPicPr>
          <p:cNvPr id="82" name="Graphic 81" descr="Vergadering silhouet">
            <a:extLst>
              <a:ext uri="{FF2B5EF4-FFF2-40B4-BE49-F238E27FC236}">
                <a16:creationId xmlns:a16="http://schemas.microsoft.com/office/drawing/2014/main" id="{4470CC96-CC79-4AA5-A191-9A399D10FC9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69513" y="1523852"/>
            <a:ext cx="880661" cy="880661"/>
          </a:xfrm>
          <a:prstGeom prst="rect">
            <a:avLst/>
          </a:prstGeom>
        </p:spPr>
      </p:pic>
      <p:pic>
        <p:nvPicPr>
          <p:cNvPr id="83" name="Graphic 82" descr="Linkerhersenhelft met effen opvulling">
            <a:extLst>
              <a:ext uri="{FF2B5EF4-FFF2-40B4-BE49-F238E27FC236}">
                <a16:creationId xmlns:a16="http://schemas.microsoft.com/office/drawing/2014/main" id="{683A5272-A71F-4DE4-BD71-645722BC421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69108" y="5186932"/>
            <a:ext cx="820793" cy="820793"/>
          </a:xfrm>
          <a:prstGeom prst="rect">
            <a:avLst/>
          </a:prstGeom>
        </p:spPr>
      </p:pic>
      <p:cxnSp>
        <p:nvCxnSpPr>
          <p:cNvPr id="96" name="Rechte verbindingslijn 95">
            <a:extLst>
              <a:ext uri="{FF2B5EF4-FFF2-40B4-BE49-F238E27FC236}">
                <a16:creationId xmlns:a16="http://schemas.microsoft.com/office/drawing/2014/main" id="{56DDF12E-71C9-4E26-A45E-E2AF013CAE6D}"/>
              </a:ext>
            </a:extLst>
          </p:cNvPr>
          <p:cNvCxnSpPr>
            <a:cxnSpLocks/>
          </p:cNvCxnSpPr>
          <p:nvPr/>
        </p:nvCxnSpPr>
        <p:spPr>
          <a:xfrm flipV="1">
            <a:off x="6705433" y="2946613"/>
            <a:ext cx="750792" cy="3440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Ovaal 113">
            <a:extLst>
              <a:ext uri="{FF2B5EF4-FFF2-40B4-BE49-F238E27FC236}">
                <a16:creationId xmlns:a16="http://schemas.microsoft.com/office/drawing/2014/main" id="{E8B02A1A-2985-46DB-9D4C-53D125F2A198}"/>
              </a:ext>
            </a:extLst>
          </p:cNvPr>
          <p:cNvSpPr/>
          <p:nvPr/>
        </p:nvSpPr>
        <p:spPr>
          <a:xfrm>
            <a:off x="9995215"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5" name="Ovaal 114">
            <a:extLst>
              <a:ext uri="{FF2B5EF4-FFF2-40B4-BE49-F238E27FC236}">
                <a16:creationId xmlns:a16="http://schemas.microsoft.com/office/drawing/2014/main" id="{5E53DECD-2438-4AA4-B876-195EF9AFEB4A}"/>
              </a:ext>
            </a:extLst>
          </p:cNvPr>
          <p:cNvSpPr/>
          <p:nvPr/>
        </p:nvSpPr>
        <p:spPr>
          <a:xfrm>
            <a:off x="4173154"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6" name="Ovaal 115">
            <a:extLst>
              <a:ext uri="{FF2B5EF4-FFF2-40B4-BE49-F238E27FC236}">
                <a16:creationId xmlns:a16="http://schemas.microsoft.com/office/drawing/2014/main" id="{5F1F9536-4E9B-4A81-B639-71655BC30E99}"/>
              </a:ext>
            </a:extLst>
          </p:cNvPr>
          <p:cNvSpPr/>
          <p:nvPr/>
        </p:nvSpPr>
        <p:spPr>
          <a:xfrm>
            <a:off x="5340847" y="6339296"/>
            <a:ext cx="198113" cy="149891"/>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7" name="Ovaal 116">
            <a:extLst>
              <a:ext uri="{FF2B5EF4-FFF2-40B4-BE49-F238E27FC236}">
                <a16:creationId xmlns:a16="http://schemas.microsoft.com/office/drawing/2014/main" id="{8CBF660A-9D43-468F-8097-854AEA3BFEB8}"/>
              </a:ext>
            </a:extLst>
          </p:cNvPr>
          <p:cNvSpPr/>
          <p:nvPr/>
        </p:nvSpPr>
        <p:spPr>
          <a:xfrm>
            <a:off x="3018349" y="6343861"/>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8" name="Ovaal 117">
            <a:extLst>
              <a:ext uri="{FF2B5EF4-FFF2-40B4-BE49-F238E27FC236}">
                <a16:creationId xmlns:a16="http://schemas.microsoft.com/office/drawing/2014/main" id="{65140717-AB25-4CA9-A7EE-471E0599245B}"/>
              </a:ext>
            </a:extLst>
          </p:cNvPr>
          <p:cNvSpPr/>
          <p:nvPr/>
        </p:nvSpPr>
        <p:spPr>
          <a:xfrm>
            <a:off x="6503624"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9" name="Ovaal 118">
            <a:extLst>
              <a:ext uri="{FF2B5EF4-FFF2-40B4-BE49-F238E27FC236}">
                <a16:creationId xmlns:a16="http://schemas.microsoft.com/office/drawing/2014/main" id="{E36BF39F-1B6E-42B2-A3C6-398A38A386A4}"/>
              </a:ext>
            </a:extLst>
          </p:cNvPr>
          <p:cNvSpPr/>
          <p:nvPr/>
        </p:nvSpPr>
        <p:spPr>
          <a:xfrm>
            <a:off x="8827522"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0" name="Ovaal 119">
            <a:extLst>
              <a:ext uri="{FF2B5EF4-FFF2-40B4-BE49-F238E27FC236}">
                <a16:creationId xmlns:a16="http://schemas.microsoft.com/office/drawing/2014/main" id="{C81D8C2F-E9DC-453D-941D-B1478A374170}"/>
              </a:ext>
            </a:extLst>
          </p:cNvPr>
          <p:cNvSpPr/>
          <p:nvPr/>
        </p:nvSpPr>
        <p:spPr>
          <a:xfrm>
            <a:off x="7668031"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5" name="Rechthoek 124">
            <a:hlinkClick r:id="rId21" action="ppaction://hlinksldjump"/>
            <a:extLst>
              <a:ext uri="{FF2B5EF4-FFF2-40B4-BE49-F238E27FC236}">
                <a16:creationId xmlns:a16="http://schemas.microsoft.com/office/drawing/2014/main" id="{3CAFED50-E176-4A24-9EDE-C40E1FEB75BB}"/>
              </a:ext>
            </a:extLst>
          </p:cNvPr>
          <p:cNvSpPr/>
          <p:nvPr/>
        </p:nvSpPr>
        <p:spPr>
          <a:xfrm>
            <a:off x="5405411" y="0"/>
            <a:ext cx="1181820" cy="58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hthoek 127">
            <a:hlinkClick r:id="rId22" action="ppaction://hlinksldjump"/>
            <a:extLst>
              <a:ext uri="{FF2B5EF4-FFF2-40B4-BE49-F238E27FC236}">
                <a16:creationId xmlns:a16="http://schemas.microsoft.com/office/drawing/2014/main" id="{061C9DFF-A4FE-4B8A-A0AC-940DDCBE43BE}"/>
              </a:ext>
            </a:extLst>
          </p:cNvPr>
          <p:cNvSpPr/>
          <p:nvPr/>
        </p:nvSpPr>
        <p:spPr>
          <a:xfrm>
            <a:off x="10448345" y="5482"/>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Rechthoek 129">
            <a:hlinkClick r:id="rId23" action="ppaction://hlinksldjump"/>
            <a:extLst>
              <a:ext uri="{FF2B5EF4-FFF2-40B4-BE49-F238E27FC236}">
                <a16:creationId xmlns:a16="http://schemas.microsoft.com/office/drawing/2014/main" id="{1E01F476-DEFB-4893-B7F5-05679D68F156}"/>
              </a:ext>
            </a:extLst>
          </p:cNvPr>
          <p:cNvSpPr/>
          <p:nvPr/>
        </p:nvSpPr>
        <p:spPr>
          <a:xfrm>
            <a:off x="6678001" y="1868"/>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Rechthoek 130">
            <a:hlinkClick r:id="rId24" action="ppaction://hlinksldjump"/>
            <a:extLst>
              <a:ext uri="{FF2B5EF4-FFF2-40B4-BE49-F238E27FC236}">
                <a16:creationId xmlns:a16="http://schemas.microsoft.com/office/drawing/2014/main" id="{F87846CD-2467-448A-8201-1A24DDA6C913}"/>
              </a:ext>
            </a:extLst>
          </p:cNvPr>
          <p:cNvSpPr/>
          <p:nvPr/>
        </p:nvSpPr>
        <p:spPr>
          <a:xfrm>
            <a:off x="8476550" y="-3614"/>
            <a:ext cx="1803792"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0925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19A24DD4-8BB1-47BF-A840-B04159A73D58}"/>
              </a:ext>
            </a:extLst>
          </p:cNvPr>
          <p:cNvSpPr/>
          <p:nvPr/>
        </p:nvSpPr>
        <p:spPr>
          <a:xfrm>
            <a:off x="-10824" y="-34021"/>
            <a:ext cx="12202823" cy="7218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a:t> </a:t>
            </a:r>
            <a:endParaRPr lang="en-GB"/>
          </a:p>
        </p:txBody>
      </p:sp>
      <p:sp>
        <p:nvSpPr>
          <p:cNvPr id="8" name="Tekstvak 7">
            <a:extLst>
              <a:ext uri="{FF2B5EF4-FFF2-40B4-BE49-F238E27FC236}">
                <a16:creationId xmlns:a16="http://schemas.microsoft.com/office/drawing/2014/main" id="{431A7872-9FB1-493D-A545-FE5CFFB90661}"/>
              </a:ext>
            </a:extLst>
          </p:cNvPr>
          <p:cNvSpPr txBox="1"/>
          <p:nvPr/>
        </p:nvSpPr>
        <p:spPr>
          <a:xfrm>
            <a:off x="292963" y="130114"/>
            <a:ext cx="3609734"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DEMO AMBISI TOOL</a:t>
            </a:r>
            <a:endParaRPr lang="en-GB" sz="2800" dirty="0">
              <a:solidFill>
                <a:schemeClr val="bg1"/>
              </a:solidFill>
              <a:latin typeface="Bauhaus 93" panose="04030905020B02020C02" pitchFamily="82" charset="0"/>
            </a:endParaRPr>
          </a:p>
        </p:txBody>
      </p:sp>
      <p:sp>
        <p:nvSpPr>
          <p:cNvPr id="23" name="Pijl: punthaak 22">
            <a:extLst>
              <a:ext uri="{FF2B5EF4-FFF2-40B4-BE49-F238E27FC236}">
                <a16:creationId xmlns:a16="http://schemas.microsoft.com/office/drawing/2014/main" id="{07503B3B-46EB-4EAA-AE2E-8011996A81E2}"/>
              </a:ext>
            </a:extLst>
          </p:cNvPr>
          <p:cNvSpPr/>
          <p:nvPr/>
        </p:nvSpPr>
        <p:spPr>
          <a:xfrm>
            <a:off x="11585359"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24" name="Pijl: punthaak 23">
            <a:extLst>
              <a:ext uri="{FF2B5EF4-FFF2-40B4-BE49-F238E27FC236}">
                <a16:creationId xmlns:a16="http://schemas.microsoft.com/office/drawing/2014/main" id="{4A02C2F1-F3F5-4D1B-AB3A-6071D9167CA7}"/>
              </a:ext>
            </a:extLst>
          </p:cNvPr>
          <p:cNvSpPr/>
          <p:nvPr/>
        </p:nvSpPr>
        <p:spPr>
          <a:xfrm flipH="1">
            <a:off x="292963"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pic>
        <p:nvPicPr>
          <p:cNvPr id="22" name="Tijdelijke aanduiding voor inhoud 3">
            <a:extLst>
              <a:ext uri="{FF2B5EF4-FFF2-40B4-BE49-F238E27FC236}">
                <a16:creationId xmlns:a16="http://schemas.microsoft.com/office/drawing/2014/main" id="{8A1A1FD9-BAC5-4588-B32D-253DC6B74CB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4812294" y="1524176"/>
            <a:ext cx="6107700" cy="3978816"/>
          </a:xfrm>
          <a:prstGeom prst="rect">
            <a:avLst/>
          </a:prstGeom>
        </p:spPr>
      </p:pic>
      <p:sp>
        <p:nvSpPr>
          <p:cNvPr id="26" name="Tekstvak 25">
            <a:extLst>
              <a:ext uri="{FF2B5EF4-FFF2-40B4-BE49-F238E27FC236}">
                <a16:creationId xmlns:a16="http://schemas.microsoft.com/office/drawing/2014/main" id="{F2ACAA4F-D2A3-4A5D-BACC-E88C05065951}"/>
              </a:ext>
            </a:extLst>
          </p:cNvPr>
          <p:cNvSpPr txBox="1"/>
          <p:nvPr/>
        </p:nvSpPr>
        <p:spPr>
          <a:xfrm>
            <a:off x="1272063" y="2339268"/>
            <a:ext cx="3105648" cy="2554545"/>
          </a:xfrm>
          <a:prstGeom prst="rect">
            <a:avLst/>
          </a:prstGeom>
          <a:noFill/>
          <a:ln>
            <a:noFill/>
          </a:ln>
        </p:spPr>
        <p:txBody>
          <a:bodyPr wrap="square" lIns="91440" tIns="45720" rIns="91440" bIns="45720" rtlCol="0" anchor="t">
            <a:spAutoFit/>
          </a:bodyPr>
          <a:lstStyle/>
          <a:p>
            <a:pPr marL="457200" indent="-457200">
              <a:buFont typeface="Arial" panose="020B0604020202020204" pitchFamily="34" charset="0"/>
              <a:buChar char="•"/>
            </a:pPr>
            <a:r>
              <a:rPr lang="en-US" sz="3200" dirty="0">
                <a:latin typeface="Bauhaus 93" panose="04030905020B02020C02" pitchFamily="82" charset="0"/>
              </a:rPr>
              <a:t>Behalen van badges</a:t>
            </a:r>
          </a:p>
          <a:p>
            <a:pPr marL="457200" indent="-457200">
              <a:buFont typeface="Arial" panose="020B0604020202020204" pitchFamily="34" charset="0"/>
              <a:buChar char="•"/>
            </a:pPr>
            <a:r>
              <a:rPr lang="en-US" sz="3200" dirty="0" err="1">
                <a:latin typeface="Bauhaus 93" panose="04030905020B02020C02" pitchFamily="82" charset="0"/>
              </a:rPr>
              <a:t>Actieplan</a:t>
            </a:r>
            <a:r>
              <a:rPr lang="en-US" sz="3200" dirty="0">
                <a:latin typeface="Bauhaus 93" panose="04030905020B02020C02" pitchFamily="82" charset="0"/>
              </a:rPr>
              <a:t> </a:t>
            </a:r>
            <a:r>
              <a:rPr lang="en-US" sz="3200" dirty="0" err="1">
                <a:latin typeface="Bauhaus 93" panose="04030905020B02020C02" pitchFamily="82" charset="0"/>
              </a:rPr>
              <a:t>maken</a:t>
            </a:r>
            <a:endParaRPr lang="en-US" sz="3200" dirty="0">
              <a:latin typeface="Bauhaus 93" panose="04030905020B02020C02" pitchFamily="82" charset="0"/>
            </a:endParaRPr>
          </a:p>
          <a:p>
            <a:pPr marL="457200" indent="-457200">
              <a:buFont typeface="Arial" panose="020B0604020202020204" pitchFamily="34" charset="0"/>
              <a:buChar char="•"/>
            </a:pPr>
            <a:endParaRPr lang="en-US" sz="3200" dirty="0">
              <a:latin typeface="Bauhaus 93" panose="04030905020B02020C02" pitchFamily="82" charset="0"/>
            </a:endParaRPr>
          </a:p>
        </p:txBody>
      </p:sp>
      <p:sp>
        <p:nvSpPr>
          <p:cNvPr id="27" name="Tekstvak 26">
            <a:extLst>
              <a:ext uri="{FF2B5EF4-FFF2-40B4-BE49-F238E27FC236}">
                <a16:creationId xmlns:a16="http://schemas.microsoft.com/office/drawing/2014/main" id="{24772B8C-A06B-4FFC-BB96-5FAF739C636D}"/>
              </a:ext>
            </a:extLst>
          </p:cNvPr>
          <p:cNvSpPr txBox="1"/>
          <p:nvPr/>
        </p:nvSpPr>
        <p:spPr>
          <a:xfrm>
            <a:off x="5405411" y="0"/>
            <a:ext cx="6844222"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HOME   MATURITY   SOLUTIONS   OVERVIEW</a:t>
            </a:r>
            <a:endParaRPr lang="en-GB" sz="2800" dirty="0">
              <a:solidFill>
                <a:schemeClr val="bg1"/>
              </a:solidFill>
              <a:latin typeface="Bauhaus 93" panose="04030905020B02020C02" pitchFamily="82" charset="0"/>
            </a:endParaRPr>
          </a:p>
        </p:txBody>
      </p:sp>
      <p:sp>
        <p:nvSpPr>
          <p:cNvPr id="28" name="Rechthoek 27">
            <a:extLst>
              <a:ext uri="{FF2B5EF4-FFF2-40B4-BE49-F238E27FC236}">
                <a16:creationId xmlns:a16="http://schemas.microsoft.com/office/drawing/2014/main" id="{C0B021B0-F858-4669-8F8D-035E0872F571}"/>
              </a:ext>
            </a:extLst>
          </p:cNvPr>
          <p:cNvSpPr/>
          <p:nvPr/>
        </p:nvSpPr>
        <p:spPr>
          <a:xfrm>
            <a:off x="8594712" y="467519"/>
            <a:ext cx="1630312" cy="557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1" name="Tekstvak 40">
            <a:extLst>
              <a:ext uri="{FF2B5EF4-FFF2-40B4-BE49-F238E27FC236}">
                <a16:creationId xmlns:a16="http://schemas.microsoft.com/office/drawing/2014/main" id="{1C1AED69-CE19-43B5-A921-14A1FEB00B38}"/>
              </a:ext>
            </a:extLst>
          </p:cNvPr>
          <p:cNvSpPr txBox="1"/>
          <p:nvPr/>
        </p:nvSpPr>
        <p:spPr>
          <a:xfrm>
            <a:off x="946459" y="1323605"/>
            <a:ext cx="3756855" cy="1015663"/>
          </a:xfrm>
          <a:prstGeom prst="rect">
            <a:avLst/>
          </a:prstGeom>
          <a:noFill/>
        </p:spPr>
        <p:txBody>
          <a:bodyPr wrap="square" lIns="91440" tIns="45720" rIns="91440" bIns="45720" rtlCol="0" anchor="t">
            <a:spAutoFit/>
          </a:bodyPr>
          <a:lstStyle/>
          <a:p>
            <a:pPr algn="ctr"/>
            <a:r>
              <a:rPr lang="nl-NL" sz="3600" dirty="0">
                <a:latin typeface="Bauhaus 93"/>
              </a:rPr>
              <a:t>AMBISI DEEL </a:t>
            </a:r>
            <a:r>
              <a:rPr lang="nl-NL" sz="3600" dirty="0">
                <a:solidFill>
                  <a:schemeClr val="tx1"/>
                </a:solidFill>
                <a:latin typeface="Bauhaus 93" panose="04030905020B02020C02" pitchFamily="82" charset="0"/>
                <a:cs typeface="Times New Roman" panose="02020603050405020304" pitchFamily="18" charset="0"/>
              </a:rPr>
              <a:t>Ⅱ</a:t>
            </a:r>
            <a:r>
              <a:rPr lang="nl-NL" sz="3600" dirty="0">
                <a:latin typeface="Bauhaus 93" panose="04030905020B02020C02" pitchFamily="82" charset="0"/>
                <a:cs typeface="Times New Roman" panose="02020603050405020304" pitchFamily="18" charset="0"/>
              </a:rPr>
              <a:t> </a:t>
            </a:r>
            <a:r>
              <a:rPr lang="nl-NL" sz="3600" dirty="0">
                <a:solidFill>
                  <a:schemeClr val="tx1"/>
                </a:solidFill>
                <a:latin typeface="Bauhaus 93" panose="04030905020B02020C02" pitchFamily="82" charset="0"/>
                <a:cs typeface="Times New Roman" panose="02020603050405020304" pitchFamily="18" charset="0"/>
              </a:rPr>
              <a:t> </a:t>
            </a:r>
            <a:r>
              <a:rPr lang="nl-NL" sz="2400" i="1" dirty="0">
                <a:solidFill>
                  <a:schemeClr val="bg2">
                    <a:lumMod val="75000"/>
                  </a:schemeClr>
                </a:solidFill>
                <a:latin typeface="Bauhaus 93"/>
              </a:rPr>
              <a:t>NEXT STEP</a:t>
            </a:r>
            <a:endParaRPr lang="nl-NL" sz="3600" i="1" dirty="0">
              <a:solidFill>
                <a:schemeClr val="bg2">
                  <a:lumMod val="75000"/>
                </a:schemeClr>
              </a:solidFill>
              <a:latin typeface="Bauhaus 93" panose="04030905020B02020C02" pitchFamily="82" charset="0"/>
            </a:endParaRPr>
          </a:p>
        </p:txBody>
      </p:sp>
      <p:sp>
        <p:nvSpPr>
          <p:cNvPr id="53" name="Ovaal 52">
            <a:extLst>
              <a:ext uri="{FF2B5EF4-FFF2-40B4-BE49-F238E27FC236}">
                <a16:creationId xmlns:a16="http://schemas.microsoft.com/office/drawing/2014/main" id="{40DB46DE-6F8C-41A6-9A20-8BA82F675DDC}"/>
              </a:ext>
            </a:extLst>
          </p:cNvPr>
          <p:cNvSpPr/>
          <p:nvPr/>
        </p:nvSpPr>
        <p:spPr>
          <a:xfrm>
            <a:off x="9995215"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4" name="Ovaal 53">
            <a:extLst>
              <a:ext uri="{FF2B5EF4-FFF2-40B4-BE49-F238E27FC236}">
                <a16:creationId xmlns:a16="http://schemas.microsoft.com/office/drawing/2014/main" id="{77B95FCB-7C40-4E2D-931F-B775FB5BEAF0}"/>
              </a:ext>
            </a:extLst>
          </p:cNvPr>
          <p:cNvSpPr/>
          <p:nvPr/>
        </p:nvSpPr>
        <p:spPr>
          <a:xfrm>
            <a:off x="4173154"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5" name="Ovaal 54">
            <a:extLst>
              <a:ext uri="{FF2B5EF4-FFF2-40B4-BE49-F238E27FC236}">
                <a16:creationId xmlns:a16="http://schemas.microsoft.com/office/drawing/2014/main" id="{49859516-4C0C-4379-BAB5-2044B0F818E6}"/>
              </a:ext>
            </a:extLst>
          </p:cNvPr>
          <p:cNvSpPr/>
          <p:nvPr/>
        </p:nvSpPr>
        <p:spPr>
          <a:xfrm>
            <a:off x="5340847"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6" name="Ovaal 55">
            <a:extLst>
              <a:ext uri="{FF2B5EF4-FFF2-40B4-BE49-F238E27FC236}">
                <a16:creationId xmlns:a16="http://schemas.microsoft.com/office/drawing/2014/main" id="{9BFC8758-BD56-4A36-B600-C54924F8B7C1}"/>
              </a:ext>
            </a:extLst>
          </p:cNvPr>
          <p:cNvSpPr/>
          <p:nvPr/>
        </p:nvSpPr>
        <p:spPr>
          <a:xfrm>
            <a:off x="3018349" y="6343861"/>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7" name="Ovaal 56">
            <a:extLst>
              <a:ext uri="{FF2B5EF4-FFF2-40B4-BE49-F238E27FC236}">
                <a16:creationId xmlns:a16="http://schemas.microsoft.com/office/drawing/2014/main" id="{272427FE-0EEC-4416-B57A-FD6BEDA8C2EB}"/>
              </a:ext>
            </a:extLst>
          </p:cNvPr>
          <p:cNvSpPr/>
          <p:nvPr/>
        </p:nvSpPr>
        <p:spPr>
          <a:xfrm>
            <a:off x="6503624" y="6339296"/>
            <a:ext cx="198113" cy="149891"/>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8" name="Ovaal 57">
            <a:extLst>
              <a:ext uri="{FF2B5EF4-FFF2-40B4-BE49-F238E27FC236}">
                <a16:creationId xmlns:a16="http://schemas.microsoft.com/office/drawing/2014/main" id="{721FE284-E7FA-4BEA-9551-F4736EC1319E}"/>
              </a:ext>
            </a:extLst>
          </p:cNvPr>
          <p:cNvSpPr/>
          <p:nvPr/>
        </p:nvSpPr>
        <p:spPr>
          <a:xfrm>
            <a:off x="8827522"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9" name="Ovaal 58">
            <a:extLst>
              <a:ext uri="{FF2B5EF4-FFF2-40B4-BE49-F238E27FC236}">
                <a16:creationId xmlns:a16="http://schemas.microsoft.com/office/drawing/2014/main" id="{4BD35C3A-0DB0-4F3B-8590-81F45A7A3B46}"/>
              </a:ext>
            </a:extLst>
          </p:cNvPr>
          <p:cNvSpPr/>
          <p:nvPr/>
        </p:nvSpPr>
        <p:spPr>
          <a:xfrm>
            <a:off x="7668031"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4" name="Rechthoek 63">
            <a:hlinkClick r:id="rId4" action="ppaction://hlinksldjump"/>
            <a:extLst>
              <a:ext uri="{FF2B5EF4-FFF2-40B4-BE49-F238E27FC236}">
                <a16:creationId xmlns:a16="http://schemas.microsoft.com/office/drawing/2014/main" id="{8FC81D92-519B-4E43-8FF2-D796A8A0F565}"/>
              </a:ext>
            </a:extLst>
          </p:cNvPr>
          <p:cNvSpPr/>
          <p:nvPr/>
        </p:nvSpPr>
        <p:spPr>
          <a:xfrm>
            <a:off x="5405411" y="0"/>
            <a:ext cx="1181820" cy="58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hthoek 66">
            <a:hlinkClick r:id="rId5" action="ppaction://hlinksldjump"/>
            <a:extLst>
              <a:ext uri="{FF2B5EF4-FFF2-40B4-BE49-F238E27FC236}">
                <a16:creationId xmlns:a16="http://schemas.microsoft.com/office/drawing/2014/main" id="{DBB2EC54-BC8A-4009-86A5-6D090A61826E}"/>
              </a:ext>
            </a:extLst>
          </p:cNvPr>
          <p:cNvSpPr/>
          <p:nvPr/>
        </p:nvSpPr>
        <p:spPr>
          <a:xfrm>
            <a:off x="10448345" y="5482"/>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hthoek 68">
            <a:hlinkClick r:id="rId6" action="ppaction://hlinksldjump"/>
            <a:extLst>
              <a:ext uri="{FF2B5EF4-FFF2-40B4-BE49-F238E27FC236}">
                <a16:creationId xmlns:a16="http://schemas.microsoft.com/office/drawing/2014/main" id="{1B31E39F-1207-416D-8532-C6CCD5C5D214}"/>
              </a:ext>
            </a:extLst>
          </p:cNvPr>
          <p:cNvSpPr/>
          <p:nvPr/>
        </p:nvSpPr>
        <p:spPr>
          <a:xfrm>
            <a:off x="6678001" y="1868"/>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hthoek 69">
            <a:hlinkClick r:id="rId7" action="ppaction://hlinksldjump"/>
            <a:extLst>
              <a:ext uri="{FF2B5EF4-FFF2-40B4-BE49-F238E27FC236}">
                <a16:creationId xmlns:a16="http://schemas.microsoft.com/office/drawing/2014/main" id="{10D87635-CD23-4DBE-B69F-5A09890F58AA}"/>
              </a:ext>
            </a:extLst>
          </p:cNvPr>
          <p:cNvSpPr/>
          <p:nvPr/>
        </p:nvSpPr>
        <p:spPr>
          <a:xfrm>
            <a:off x="8476550" y="-3614"/>
            <a:ext cx="1803792" cy="471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387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19A24DD4-8BB1-47BF-A840-B04159A73D58}"/>
              </a:ext>
            </a:extLst>
          </p:cNvPr>
          <p:cNvSpPr/>
          <p:nvPr/>
        </p:nvSpPr>
        <p:spPr>
          <a:xfrm>
            <a:off x="-10824" y="-34021"/>
            <a:ext cx="12202823" cy="7218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a:t> </a:t>
            </a:r>
            <a:endParaRPr lang="en-GB"/>
          </a:p>
        </p:txBody>
      </p:sp>
      <p:sp>
        <p:nvSpPr>
          <p:cNvPr id="8" name="Tekstvak 7">
            <a:extLst>
              <a:ext uri="{FF2B5EF4-FFF2-40B4-BE49-F238E27FC236}">
                <a16:creationId xmlns:a16="http://schemas.microsoft.com/office/drawing/2014/main" id="{431A7872-9FB1-493D-A545-FE5CFFB90661}"/>
              </a:ext>
            </a:extLst>
          </p:cNvPr>
          <p:cNvSpPr txBox="1"/>
          <p:nvPr/>
        </p:nvSpPr>
        <p:spPr>
          <a:xfrm>
            <a:off x="292963" y="130114"/>
            <a:ext cx="3609734"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DEMO AMBISI TOOL</a:t>
            </a:r>
            <a:endParaRPr lang="en-GB" sz="2800" dirty="0">
              <a:solidFill>
                <a:schemeClr val="bg1"/>
              </a:solidFill>
              <a:latin typeface="Bauhaus 93" panose="04030905020B02020C02" pitchFamily="82" charset="0"/>
            </a:endParaRPr>
          </a:p>
        </p:txBody>
      </p:sp>
      <p:sp>
        <p:nvSpPr>
          <p:cNvPr id="23" name="Pijl: punthaak 22">
            <a:extLst>
              <a:ext uri="{FF2B5EF4-FFF2-40B4-BE49-F238E27FC236}">
                <a16:creationId xmlns:a16="http://schemas.microsoft.com/office/drawing/2014/main" id="{07503B3B-46EB-4EAA-AE2E-8011996A81E2}"/>
              </a:ext>
            </a:extLst>
          </p:cNvPr>
          <p:cNvSpPr/>
          <p:nvPr/>
        </p:nvSpPr>
        <p:spPr>
          <a:xfrm>
            <a:off x="11585359"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24" name="Pijl: punthaak 23">
            <a:extLst>
              <a:ext uri="{FF2B5EF4-FFF2-40B4-BE49-F238E27FC236}">
                <a16:creationId xmlns:a16="http://schemas.microsoft.com/office/drawing/2014/main" id="{4A02C2F1-F3F5-4D1B-AB3A-6071D9167CA7}"/>
              </a:ext>
            </a:extLst>
          </p:cNvPr>
          <p:cNvSpPr/>
          <p:nvPr/>
        </p:nvSpPr>
        <p:spPr>
          <a:xfrm flipH="1">
            <a:off x="292963"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5" name="Tekstvak 4">
            <a:extLst>
              <a:ext uri="{FF2B5EF4-FFF2-40B4-BE49-F238E27FC236}">
                <a16:creationId xmlns:a16="http://schemas.microsoft.com/office/drawing/2014/main" id="{01A0EA1E-5DAB-48AF-98EF-24466FF6D67C}"/>
              </a:ext>
            </a:extLst>
          </p:cNvPr>
          <p:cNvSpPr txBox="1"/>
          <p:nvPr/>
        </p:nvSpPr>
        <p:spPr>
          <a:xfrm>
            <a:off x="832080" y="2394149"/>
            <a:ext cx="3967561" cy="2554545"/>
          </a:xfrm>
          <a:prstGeom prst="rect">
            <a:avLst/>
          </a:prstGeom>
          <a:noFill/>
        </p:spPr>
        <p:txBody>
          <a:bodyPr wrap="square" rtlCol="0">
            <a:spAutoFit/>
          </a:bodyPr>
          <a:lstStyle/>
          <a:p>
            <a:pPr marL="285750" indent="-285750">
              <a:buFont typeface="Arial" panose="020B0604020202020204" pitchFamily="34" charset="0"/>
              <a:buChar char="•"/>
            </a:pPr>
            <a:r>
              <a:rPr lang="nl-NL" sz="3200" dirty="0">
                <a:latin typeface="Bauhaus 93" panose="04030905020B02020C02" pitchFamily="82" charset="0"/>
              </a:rPr>
              <a:t>Inspiratie: </a:t>
            </a:r>
            <a:r>
              <a:rPr lang="nl-NL" sz="3200" dirty="0" err="1">
                <a:latin typeface="Bauhaus 93" panose="04030905020B02020C02" pitchFamily="82" charset="0"/>
              </a:rPr>
              <a:t>bizzgames</a:t>
            </a:r>
            <a:endParaRPr lang="nl-NL" sz="3200" dirty="0">
              <a:latin typeface="Bauhaus 93" panose="04030905020B02020C02" pitchFamily="82" charset="0"/>
            </a:endParaRPr>
          </a:p>
          <a:p>
            <a:pPr marL="285750" indent="-285750">
              <a:buFont typeface="Arial" panose="020B0604020202020204" pitchFamily="34" charset="0"/>
              <a:buChar char="•"/>
            </a:pPr>
            <a:r>
              <a:rPr lang="nl-NL" sz="3200" dirty="0">
                <a:latin typeface="Bauhaus 93" panose="04030905020B02020C02" pitchFamily="82" charset="0"/>
              </a:rPr>
              <a:t>Score dashboard</a:t>
            </a:r>
          </a:p>
          <a:p>
            <a:pPr marL="285750" indent="-285750">
              <a:buFont typeface="Arial" panose="020B0604020202020204" pitchFamily="34" charset="0"/>
              <a:buChar char="•"/>
            </a:pPr>
            <a:r>
              <a:rPr lang="nl-NL" sz="3200" dirty="0">
                <a:latin typeface="Bauhaus 93" panose="04030905020B02020C02" pitchFamily="82" charset="0"/>
              </a:rPr>
              <a:t>Progress bar</a:t>
            </a:r>
          </a:p>
          <a:p>
            <a:pPr marL="285750" indent="-285750">
              <a:buFont typeface="Arial" panose="020B0604020202020204" pitchFamily="34" charset="0"/>
              <a:buChar char="•"/>
            </a:pPr>
            <a:r>
              <a:rPr lang="nl-NL" sz="3200" dirty="0">
                <a:latin typeface="Bauhaus 93" panose="04030905020B02020C02" pitchFamily="82" charset="0"/>
              </a:rPr>
              <a:t>Total score</a:t>
            </a:r>
            <a:endParaRPr lang="en-GB" sz="3200" dirty="0">
              <a:latin typeface="Bauhaus 93" panose="04030905020B02020C02" pitchFamily="82" charset="0"/>
            </a:endParaRPr>
          </a:p>
        </p:txBody>
      </p:sp>
      <p:sp>
        <p:nvSpPr>
          <p:cNvPr id="99" name="Tekstvak 98">
            <a:extLst>
              <a:ext uri="{FF2B5EF4-FFF2-40B4-BE49-F238E27FC236}">
                <a16:creationId xmlns:a16="http://schemas.microsoft.com/office/drawing/2014/main" id="{C8F23AE6-CD08-447F-889E-D59D4D2BCACA}"/>
              </a:ext>
            </a:extLst>
          </p:cNvPr>
          <p:cNvSpPr txBox="1"/>
          <p:nvPr/>
        </p:nvSpPr>
        <p:spPr>
          <a:xfrm>
            <a:off x="620856" y="1278342"/>
            <a:ext cx="3756855" cy="1015663"/>
          </a:xfrm>
          <a:prstGeom prst="rect">
            <a:avLst/>
          </a:prstGeom>
          <a:noFill/>
        </p:spPr>
        <p:txBody>
          <a:bodyPr wrap="square" lIns="91440" tIns="45720" rIns="91440" bIns="45720" rtlCol="0" anchor="t">
            <a:spAutoFit/>
          </a:bodyPr>
          <a:lstStyle/>
          <a:p>
            <a:pPr algn="ctr"/>
            <a:r>
              <a:rPr lang="nl-NL" sz="3600" dirty="0">
                <a:latin typeface="Bauhaus 93"/>
              </a:rPr>
              <a:t>AMBISI DEEL </a:t>
            </a:r>
            <a:r>
              <a:rPr lang="nl-NL" sz="3600" dirty="0">
                <a:solidFill>
                  <a:schemeClr val="tx1"/>
                </a:solidFill>
                <a:latin typeface="Bauhaus 93" panose="04030905020B02020C02" pitchFamily="82" charset="0"/>
                <a:cs typeface="Times New Roman" panose="02020603050405020304" pitchFamily="18" charset="0"/>
              </a:rPr>
              <a:t>Ⅱ</a:t>
            </a:r>
            <a:r>
              <a:rPr lang="nl-NL" sz="3600" dirty="0">
                <a:latin typeface="Bauhaus 93" panose="04030905020B02020C02" pitchFamily="82" charset="0"/>
                <a:cs typeface="Times New Roman" panose="02020603050405020304" pitchFamily="18" charset="0"/>
              </a:rPr>
              <a:t> </a:t>
            </a:r>
            <a:r>
              <a:rPr lang="nl-NL" sz="3600" dirty="0">
                <a:solidFill>
                  <a:schemeClr val="tx1"/>
                </a:solidFill>
                <a:latin typeface="Bauhaus 93" panose="04030905020B02020C02" pitchFamily="82" charset="0"/>
                <a:cs typeface="Times New Roman" panose="02020603050405020304" pitchFamily="18" charset="0"/>
              </a:rPr>
              <a:t> </a:t>
            </a:r>
            <a:r>
              <a:rPr lang="nl-NL" sz="2400" i="1" dirty="0">
                <a:solidFill>
                  <a:schemeClr val="bg2">
                    <a:lumMod val="75000"/>
                  </a:schemeClr>
                </a:solidFill>
                <a:latin typeface="Bauhaus 93"/>
              </a:rPr>
              <a:t>NEXT STEP</a:t>
            </a:r>
            <a:endParaRPr lang="nl-NL" sz="3600" i="1" dirty="0">
              <a:solidFill>
                <a:schemeClr val="bg2">
                  <a:lumMod val="75000"/>
                </a:schemeClr>
              </a:solidFill>
              <a:latin typeface="Bauhaus 93" panose="04030905020B02020C02" pitchFamily="82" charset="0"/>
            </a:endParaRPr>
          </a:p>
        </p:txBody>
      </p:sp>
      <p:pic>
        <p:nvPicPr>
          <p:cNvPr id="3" name="Afbeelding 5">
            <a:extLst>
              <a:ext uri="{FF2B5EF4-FFF2-40B4-BE49-F238E27FC236}">
                <a16:creationId xmlns:a16="http://schemas.microsoft.com/office/drawing/2014/main" id="{B23F6945-6EAC-4EB9-B2CF-FCC377603972}"/>
              </a:ext>
            </a:extLst>
          </p:cNvPr>
          <p:cNvPicPr>
            <a:picLocks noChangeAspect="1"/>
          </p:cNvPicPr>
          <p:nvPr/>
        </p:nvPicPr>
        <p:blipFill>
          <a:blip r:embed="rId3"/>
          <a:stretch>
            <a:fillRect/>
          </a:stretch>
        </p:blipFill>
        <p:spPr>
          <a:xfrm>
            <a:off x="4799641" y="873228"/>
            <a:ext cx="6641655" cy="5320740"/>
          </a:xfrm>
          <a:prstGeom prst="rect">
            <a:avLst/>
          </a:prstGeom>
        </p:spPr>
      </p:pic>
      <p:sp>
        <p:nvSpPr>
          <p:cNvPr id="103" name="Tekstvak 102">
            <a:extLst>
              <a:ext uri="{FF2B5EF4-FFF2-40B4-BE49-F238E27FC236}">
                <a16:creationId xmlns:a16="http://schemas.microsoft.com/office/drawing/2014/main" id="{0748DC14-1E52-4F55-93BA-C0CE6B806B50}"/>
              </a:ext>
            </a:extLst>
          </p:cNvPr>
          <p:cNvSpPr txBox="1"/>
          <p:nvPr/>
        </p:nvSpPr>
        <p:spPr>
          <a:xfrm>
            <a:off x="5405411" y="0"/>
            <a:ext cx="6844222"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HOME   MATURITY   SOLUTIONS   OVERVIEW</a:t>
            </a:r>
            <a:endParaRPr lang="en-GB" sz="2800" dirty="0">
              <a:solidFill>
                <a:schemeClr val="bg1"/>
              </a:solidFill>
              <a:latin typeface="Bauhaus 93" panose="04030905020B02020C02" pitchFamily="82" charset="0"/>
            </a:endParaRPr>
          </a:p>
        </p:txBody>
      </p:sp>
      <p:sp>
        <p:nvSpPr>
          <p:cNvPr id="113" name="Rechthoek 112">
            <a:extLst>
              <a:ext uri="{FF2B5EF4-FFF2-40B4-BE49-F238E27FC236}">
                <a16:creationId xmlns:a16="http://schemas.microsoft.com/office/drawing/2014/main" id="{C70EA74A-E26D-4D75-9063-768137AACDA5}"/>
              </a:ext>
            </a:extLst>
          </p:cNvPr>
          <p:cNvSpPr/>
          <p:nvPr/>
        </p:nvSpPr>
        <p:spPr>
          <a:xfrm>
            <a:off x="8594712" y="467519"/>
            <a:ext cx="1630312" cy="557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5" name="Ovaal 114">
            <a:extLst>
              <a:ext uri="{FF2B5EF4-FFF2-40B4-BE49-F238E27FC236}">
                <a16:creationId xmlns:a16="http://schemas.microsoft.com/office/drawing/2014/main" id="{6393D7B1-A75E-48B9-BA0B-21FF7931ADE7}"/>
              </a:ext>
            </a:extLst>
          </p:cNvPr>
          <p:cNvSpPr/>
          <p:nvPr/>
        </p:nvSpPr>
        <p:spPr>
          <a:xfrm>
            <a:off x="9995215"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6" name="Ovaal 115">
            <a:extLst>
              <a:ext uri="{FF2B5EF4-FFF2-40B4-BE49-F238E27FC236}">
                <a16:creationId xmlns:a16="http://schemas.microsoft.com/office/drawing/2014/main" id="{CC807F7E-B00D-4E3B-ABC4-95ABE19A552C}"/>
              </a:ext>
            </a:extLst>
          </p:cNvPr>
          <p:cNvSpPr/>
          <p:nvPr/>
        </p:nvSpPr>
        <p:spPr>
          <a:xfrm>
            <a:off x="4173154"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7" name="Ovaal 116">
            <a:extLst>
              <a:ext uri="{FF2B5EF4-FFF2-40B4-BE49-F238E27FC236}">
                <a16:creationId xmlns:a16="http://schemas.microsoft.com/office/drawing/2014/main" id="{A7502191-0749-4A5A-8D6F-B0B6EE877AD3}"/>
              </a:ext>
            </a:extLst>
          </p:cNvPr>
          <p:cNvSpPr/>
          <p:nvPr/>
        </p:nvSpPr>
        <p:spPr>
          <a:xfrm>
            <a:off x="5340847"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8" name="Ovaal 117">
            <a:extLst>
              <a:ext uri="{FF2B5EF4-FFF2-40B4-BE49-F238E27FC236}">
                <a16:creationId xmlns:a16="http://schemas.microsoft.com/office/drawing/2014/main" id="{7FC6D907-0303-48DA-B253-1CD42DF43AE4}"/>
              </a:ext>
            </a:extLst>
          </p:cNvPr>
          <p:cNvSpPr/>
          <p:nvPr/>
        </p:nvSpPr>
        <p:spPr>
          <a:xfrm>
            <a:off x="3018349" y="6343861"/>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9" name="Ovaal 118">
            <a:extLst>
              <a:ext uri="{FF2B5EF4-FFF2-40B4-BE49-F238E27FC236}">
                <a16:creationId xmlns:a16="http://schemas.microsoft.com/office/drawing/2014/main" id="{8851FEC5-A4AE-461E-AE9D-780FD0D81FCD}"/>
              </a:ext>
            </a:extLst>
          </p:cNvPr>
          <p:cNvSpPr/>
          <p:nvPr/>
        </p:nvSpPr>
        <p:spPr>
          <a:xfrm>
            <a:off x="6503624"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0" name="Ovaal 119">
            <a:extLst>
              <a:ext uri="{FF2B5EF4-FFF2-40B4-BE49-F238E27FC236}">
                <a16:creationId xmlns:a16="http://schemas.microsoft.com/office/drawing/2014/main" id="{88A6AF13-214D-4718-8E14-478E32DCE84E}"/>
              </a:ext>
            </a:extLst>
          </p:cNvPr>
          <p:cNvSpPr/>
          <p:nvPr/>
        </p:nvSpPr>
        <p:spPr>
          <a:xfrm>
            <a:off x="8827522"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1" name="Ovaal 120">
            <a:extLst>
              <a:ext uri="{FF2B5EF4-FFF2-40B4-BE49-F238E27FC236}">
                <a16:creationId xmlns:a16="http://schemas.microsoft.com/office/drawing/2014/main" id="{95060D21-DD4C-41DF-9105-CE7AD9585796}"/>
              </a:ext>
            </a:extLst>
          </p:cNvPr>
          <p:cNvSpPr/>
          <p:nvPr/>
        </p:nvSpPr>
        <p:spPr>
          <a:xfrm>
            <a:off x="7668031" y="6339295"/>
            <a:ext cx="198113" cy="149891"/>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6" name="Rechthoek 125">
            <a:hlinkClick r:id="rId4" action="ppaction://hlinksldjump"/>
            <a:extLst>
              <a:ext uri="{FF2B5EF4-FFF2-40B4-BE49-F238E27FC236}">
                <a16:creationId xmlns:a16="http://schemas.microsoft.com/office/drawing/2014/main" id="{894B10F1-A31E-40A4-9EC8-A5E91323AF3D}"/>
              </a:ext>
            </a:extLst>
          </p:cNvPr>
          <p:cNvSpPr/>
          <p:nvPr/>
        </p:nvSpPr>
        <p:spPr>
          <a:xfrm>
            <a:off x="5405411" y="0"/>
            <a:ext cx="1181820" cy="58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hthoek 128">
            <a:hlinkClick r:id="rId5" action="ppaction://hlinksldjump"/>
            <a:extLst>
              <a:ext uri="{FF2B5EF4-FFF2-40B4-BE49-F238E27FC236}">
                <a16:creationId xmlns:a16="http://schemas.microsoft.com/office/drawing/2014/main" id="{313FDD8C-749E-40B9-A836-59205B4E3A1E}"/>
              </a:ext>
            </a:extLst>
          </p:cNvPr>
          <p:cNvSpPr/>
          <p:nvPr/>
        </p:nvSpPr>
        <p:spPr>
          <a:xfrm>
            <a:off x="10448345" y="5482"/>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Rechthoek 129">
            <a:hlinkClick r:id="rId6" action="ppaction://hlinksldjump"/>
            <a:extLst>
              <a:ext uri="{FF2B5EF4-FFF2-40B4-BE49-F238E27FC236}">
                <a16:creationId xmlns:a16="http://schemas.microsoft.com/office/drawing/2014/main" id="{9BEE72BB-201A-4ABE-A162-F3525E532602}"/>
              </a:ext>
            </a:extLst>
          </p:cNvPr>
          <p:cNvSpPr/>
          <p:nvPr/>
        </p:nvSpPr>
        <p:spPr>
          <a:xfrm>
            <a:off x="6678001" y="1868"/>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Rechthoek 130">
            <a:hlinkClick r:id="rId7" action="ppaction://hlinksldjump"/>
            <a:extLst>
              <a:ext uri="{FF2B5EF4-FFF2-40B4-BE49-F238E27FC236}">
                <a16:creationId xmlns:a16="http://schemas.microsoft.com/office/drawing/2014/main" id="{B3EB95BF-EC1F-4201-BD5B-6A4EA624D9DA}"/>
              </a:ext>
            </a:extLst>
          </p:cNvPr>
          <p:cNvSpPr/>
          <p:nvPr/>
        </p:nvSpPr>
        <p:spPr>
          <a:xfrm>
            <a:off x="8476550" y="-3614"/>
            <a:ext cx="1803792"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481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19A24DD4-8BB1-47BF-A840-B04159A73D58}"/>
              </a:ext>
            </a:extLst>
          </p:cNvPr>
          <p:cNvSpPr/>
          <p:nvPr/>
        </p:nvSpPr>
        <p:spPr>
          <a:xfrm>
            <a:off x="-10824" y="-34021"/>
            <a:ext cx="12202823" cy="7218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a:t> </a:t>
            </a:r>
            <a:endParaRPr lang="en-GB"/>
          </a:p>
        </p:txBody>
      </p:sp>
      <p:sp>
        <p:nvSpPr>
          <p:cNvPr id="8" name="Tekstvak 7">
            <a:extLst>
              <a:ext uri="{FF2B5EF4-FFF2-40B4-BE49-F238E27FC236}">
                <a16:creationId xmlns:a16="http://schemas.microsoft.com/office/drawing/2014/main" id="{431A7872-9FB1-493D-A545-FE5CFFB90661}"/>
              </a:ext>
            </a:extLst>
          </p:cNvPr>
          <p:cNvSpPr txBox="1"/>
          <p:nvPr/>
        </p:nvSpPr>
        <p:spPr>
          <a:xfrm>
            <a:off x="292963" y="130114"/>
            <a:ext cx="3609734"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DEMO AMBISI TOOL</a:t>
            </a:r>
            <a:endParaRPr lang="en-GB" sz="2800" dirty="0">
              <a:solidFill>
                <a:schemeClr val="bg1"/>
              </a:solidFill>
              <a:latin typeface="Bauhaus 93" panose="04030905020B02020C02" pitchFamily="82" charset="0"/>
            </a:endParaRPr>
          </a:p>
        </p:txBody>
      </p:sp>
      <p:sp>
        <p:nvSpPr>
          <p:cNvPr id="23" name="Pijl: punthaak 22">
            <a:extLst>
              <a:ext uri="{FF2B5EF4-FFF2-40B4-BE49-F238E27FC236}">
                <a16:creationId xmlns:a16="http://schemas.microsoft.com/office/drawing/2014/main" id="{07503B3B-46EB-4EAA-AE2E-8011996A81E2}"/>
              </a:ext>
            </a:extLst>
          </p:cNvPr>
          <p:cNvSpPr/>
          <p:nvPr/>
        </p:nvSpPr>
        <p:spPr>
          <a:xfrm>
            <a:off x="11585359"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24" name="Pijl: punthaak 23">
            <a:extLst>
              <a:ext uri="{FF2B5EF4-FFF2-40B4-BE49-F238E27FC236}">
                <a16:creationId xmlns:a16="http://schemas.microsoft.com/office/drawing/2014/main" id="{4A02C2F1-F3F5-4D1B-AB3A-6071D9167CA7}"/>
              </a:ext>
            </a:extLst>
          </p:cNvPr>
          <p:cNvSpPr/>
          <p:nvPr/>
        </p:nvSpPr>
        <p:spPr>
          <a:xfrm flipH="1">
            <a:off x="292963"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30" name="Rechthoek 29">
            <a:extLst>
              <a:ext uri="{FF2B5EF4-FFF2-40B4-BE49-F238E27FC236}">
                <a16:creationId xmlns:a16="http://schemas.microsoft.com/office/drawing/2014/main" id="{A2D5D284-C22E-4758-905B-E110ABFDCBF2}"/>
              </a:ext>
            </a:extLst>
          </p:cNvPr>
          <p:cNvSpPr/>
          <p:nvPr/>
        </p:nvSpPr>
        <p:spPr>
          <a:xfrm>
            <a:off x="8594712" y="467519"/>
            <a:ext cx="1630312" cy="557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25" name="Picture 2" descr="De DINAMO quickscan meet veranderbereidheid">
            <a:extLst>
              <a:ext uri="{FF2B5EF4-FFF2-40B4-BE49-F238E27FC236}">
                <a16:creationId xmlns:a16="http://schemas.microsoft.com/office/drawing/2014/main" id="{1147A5B8-E837-45AB-9B40-A6B06ACE0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121" y="1596294"/>
            <a:ext cx="6169932" cy="4301824"/>
          </a:xfrm>
          <a:prstGeom prst="rect">
            <a:avLst/>
          </a:prstGeom>
          <a:noFill/>
          <a:extLst>
            <a:ext uri="{909E8E84-426E-40DD-AFC4-6F175D3DCCD1}">
              <a14:hiddenFill xmlns:a14="http://schemas.microsoft.com/office/drawing/2010/main">
                <a:solidFill>
                  <a:srgbClr val="FFFFFF"/>
                </a:solidFill>
              </a14:hiddenFill>
            </a:ext>
          </a:extLst>
        </p:spPr>
      </p:pic>
      <p:sp>
        <p:nvSpPr>
          <p:cNvPr id="29" name="Tekstvak 28">
            <a:extLst>
              <a:ext uri="{FF2B5EF4-FFF2-40B4-BE49-F238E27FC236}">
                <a16:creationId xmlns:a16="http://schemas.microsoft.com/office/drawing/2014/main" id="{B952EE75-CAE4-458B-88AC-C2C8DA221EC0}"/>
              </a:ext>
            </a:extLst>
          </p:cNvPr>
          <p:cNvSpPr txBox="1"/>
          <p:nvPr/>
        </p:nvSpPr>
        <p:spPr>
          <a:xfrm>
            <a:off x="1238977" y="2054435"/>
            <a:ext cx="3756855" cy="1692771"/>
          </a:xfrm>
          <a:prstGeom prst="rect">
            <a:avLst/>
          </a:prstGeom>
          <a:noFill/>
          <a:ln>
            <a:noFill/>
          </a:ln>
        </p:spPr>
        <p:txBody>
          <a:bodyPr wrap="square" rtlCol="0">
            <a:spAutoFit/>
          </a:bodyPr>
          <a:lstStyle/>
          <a:p>
            <a:pPr marL="285750" indent="-285750">
              <a:buFont typeface="Arial" panose="020B0604020202020204" pitchFamily="34" charset="0"/>
              <a:buChar char="•"/>
            </a:pPr>
            <a:r>
              <a:rPr lang="nl-NL" sz="2800" dirty="0">
                <a:latin typeface="Bauhaus 93" panose="04030905020B02020C02" pitchFamily="82" charset="0"/>
              </a:rPr>
              <a:t>Veranderbereidheid</a:t>
            </a:r>
          </a:p>
          <a:p>
            <a:pPr marL="285750" indent="-285750">
              <a:buFont typeface="Arial" panose="020B0604020202020204" pitchFamily="34" charset="0"/>
              <a:buChar char="•"/>
            </a:pPr>
            <a:r>
              <a:rPr lang="nl-NL" sz="2800" dirty="0">
                <a:latin typeface="Bauhaus 93" panose="04030905020B02020C02" pitchFamily="82" charset="0"/>
              </a:rPr>
              <a:t>Dynamo model</a:t>
            </a:r>
          </a:p>
          <a:p>
            <a:pPr marL="285750" indent="-285750">
              <a:buFont typeface="Arial" panose="020B0604020202020204" pitchFamily="34" charset="0"/>
              <a:buChar char="•"/>
            </a:pPr>
            <a:r>
              <a:rPr lang="nl-NL" sz="2800" dirty="0">
                <a:latin typeface="Bauhaus 93" panose="04030905020B02020C02" pitchFamily="82" charset="0"/>
              </a:rPr>
              <a:t>Trendwatcher</a:t>
            </a:r>
          </a:p>
          <a:p>
            <a:endParaRPr lang="en-GB" sz="2000" dirty="0"/>
          </a:p>
        </p:txBody>
      </p:sp>
      <p:sp>
        <p:nvSpPr>
          <p:cNvPr id="34" name="Tekstvak 33">
            <a:extLst>
              <a:ext uri="{FF2B5EF4-FFF2-40B4-BE49-F238E27FC236}">
                <a16:creationId xmlns:a16="http://schemas.microsoft.com/office/drawing/2014/main" id="{21187792-7581-4FEB-8653-C5229AAF725E}"/>
              </a:ext>
            </a:extLst>
          </p:cNvPr>
          <p:cNvSpPr txBox="1"/>
          <p:nvPr/>
        </p:nvSpPr>
        <p:spPr>
          <a:xfrm>
            <a:off x="5405411" y="0"/>
            <a:ext cx="6844222"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HOME   MATURITY   SOLUTIONS   OVERVIEW</a:t>
            </a:r>
            <a:endParaRPr lang="en-GB" sz="2800" dirty="0">
              <a:solidFill>
                <a:schemeClr val="bg1"/>
              </a:solidFill>
              <a:latin typeface="Bauhaus 93" panose="04030905020B02020C02" pitchFamily="82" charset="0"/>
            </a:endParaRPr>
          </a:p>
        </p:txBody>
      </p:sp>
      <p:sp>
        <p:nvSpPr>
          <p:cNvPr id="55" name="Tekstvak 54">
            <a:extLst>
              <a:ext uri="{FF2B5EF4-FFF2-40B4-BE49-F238E27FC236}">
                <a16:creationId xmlns:a16="http://schemas.microsoft.com/office/drawing/2014/main" id="{56AE233F-13B2-429E-B7AA-8F0290E0CCD8}"/>
              </a:ext>
            </a:extLst>
          </p:cNvPr>
          <p:cNvSpPr txBox="1"/>
          <p:nvPr/>
        </p:nvSpPr>
        <p:spPr>
          <a:xfrm>
            <a:off x="1027082" y="933715"/>
            <a:ext cx="3756855" cy="1015663"/>
          </a:xfrm>
          <a:prstGeom prst="rect">
            <a:avLst/>
          </a:prstGeom>
          <a:noFill/>
        </p:spPr>
        <p:txBody>
          <a:bodyPr wrap="square" lIns="91440" tIns="45720" rIns="91440" bIns="45720" rtlCol="0" anchor="t">
            <a:spAutoFit/>
          </a:bodyPr>
          <a:lstStyle/>
          <a:p>
            <a:pPr algn="ctr"/>
            <a:r>
              <a:rPr lang="nl-NL" sz="3600" dirty="0">
                <a:latin typeface="Bauhaus 93"/>
              </a:rPr>
              <a:t>AMBISI DEEL </a:t>
            </a:r>
            <a:r>
              <a:rPr lang="nl-NL" sz="3600" dirty="0">
                <a:solidFill>
                  <a:schemeClr val="tx1"/>
                </a:solidFill>
                <a:latin typeface="Bauhaus 93" panose="04030905020B02020C02" pitchFamily="82" charset="0"/>
                <a:cs typeface="Times New Roman" panose="02020603050405020304" pitchFamily="18" charset="0"/>
              </a:rPr>
              <a:t>Ⅱ</a:t>
            </a:r>
            <a:r>
              <a:rPr lang="nl-NL" sz="3600" dirty="0">
                <a:latin typeface="Bauhaus 93" panose="04030905020B02020C02" pitchFamily="82" charset="0"/>
                <a:cs typeface="Times New Roman" panose="02020603050405020304" pitchFamily="18" charset="0"/>
              </a:rPr>
              <a:t> </a:t>
            </a:r>
            <a:r>
              <a:rPr lang="nl-NL" sz="3600" dirty="0">
                <a:solidFill>
                  <a:schemeClr val="tx1"/>
                </a:solidFill>
                <a:latin typeface="Bauhaus 93" panose="04030905020B02020C02" pitchFamily="82" charset="0"/>
                <a:cs typeface="Times New Roman" panose="02020603050405020304" pitchFamily="18" charset="0"/>
              </a:rPr>
              <a:t> </a:t>
            </a:r>
            <a:r>
              <a:rPr lang="nl-NL" sz="2400" i="1" dirty="0">
                <a:solidFill>
                  <a:schemeClr val="bg2">
                    <a:lumMod val="75000"/>
                  </a:schemeClr>
                </a:solidFill>
                <a:latin typeface="Bauhaus 93"/>
              </a:rPr>
              <a:t>NEXT STEP</a:t>
            </a:r>
            <a:endParaRPr lang="nl-NL" sz="3600" i="1" dirty="0">
              <a:solidFill>
                <a:schemeClr val="bg2">
                  <a:lumMod val="75000"/>
                </a:schemeClr>
              </a:solidFill>
              <a:latin typeface="Bauhaus 93" panose="04030905020B02020C02" pitchFamily="82" charset="0"/>
            </a:endParaRPr>
          </a:p>
        </p:txBody>
      </p:sp>
      <p:pic>
        <p:nvPicPr>
          <p:cNvPr id="56" name="Picture 6" descr="Gulheid | Spreuken, Inspirerend, Teksten">
            <a:extLst>
              <a:ext uri="{FF2B5EF4-FFF2-40B4-BE49-F238E27FC236}">
                <a16:creationId xmlns:a16="http://schemas.microsoft.com/office/drawing/2014/main" id="{1F492845-333C-45EF-9F47-4C8578B70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086" y="3429000"/>
            <a:ext cx="2687512" cy="268751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7" name="Ovaal 56">
            <a:extLst>
              <a:ext uri="{FF2B5EF4-FFF2-40B4-BE49-F238E27FC236}">
                <a16:creationId xmlns:a16="http://schemas.microsoft.com/office/drawing/2014/main" id="{78A093B5-A592-4764-AD9A-7324355142B3}"/>
              </a:ext>
            </a:extLst>
          </p:cNvPr>
          <p:cNvSpPr/>
          <p:nvPr/>
        </p:nvSpPr>
        <p:spPr>
          <a:xfrm>
            <a:off x="9995215"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8" name="Ovaal 57">
            <a:extLst>
              <a:ext uri="{FF2B5EF4-FFF2-40B4-BE49-F238E27FC236}">
                <a16:creationId xmlns:a16="http://schemas.microsoft.com/office/drawing/2014/main" id="{D1948406-3D55-4ECA-8209-AFBEFA7B1856}"/>
              </a:ext>
            </a:extLst>
          </p:cNvPr>
          <p:cNvSpPr/>
          <p:nvPr/>
        </p:nvSpPr>
        <p:spPr>
          <a:xfrm>
            <a:off x="4173154"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9" name="Ovaal 58">
            <a:extLst>
              <a:ext uri="{FF2B5EF4-FFF2-40B4-BE49-F238E27FC236}">
                <a16:creationId xmlns:a16="http://schemas.microsoft.com/office/drawing/2014/main" id="{3DB66090-CBB9-47F8-B62F-FAD5B8B9C50D}"/>
              </a:ext>
            </a:extLst>
          </p:cNvPr>
          <p:cNvSpPr/>
          <p:nvPr/>
        </p:nvSpPr>
        <p:spPr>
          <a:xfrm>
            <a:off x="5340847"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0" name="Ovaal 59">
            <a:extLst>
              <a:ext uri="{FF2B5EF4-FFF2-40B4-BE49-F238E27FC236}">
                <a16:creationId xmlns:a16="http://schemas.microsoft.com/office/drawing/2014/main" id="{0A4BD4D6-9894-4363-9F9A-95BA561B2946}"/>
              </a:ext>
            </a:extLst>
          </p:cNvPr>
          <p:cNvSpPr/>
          <p:nvPr/>
        </p:nvSpPr>
        <p:spPr>
          <a:xfrm>
            <a:off x="3018349" y="6343861"/>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1" name="Ovaal 60">
            <a:extLst>
              <a:ext uri="{FF2B5EF4-FFF2-40B4-BE49-F238E27FC236}">
                <a16:creationId xmlns:a16="http://schemas.microsoft.com/office/drawing/2014/main" id="{94A11A35-356D-4198-854A-A9DDC93E5DFD}"/>
              </a:ext>
            </a:extLst>
          </p:cNvPr>
          <p:cNvSpPr/>
          <p:nvPr/>
        </p:nvSpPr>
        <p:spPr>
          <a:xfrm>
            <a:off x="6503624"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2" name="Ovaal 61">
            <a:extLst>
              <a:ext uri="{FF2B5EF4-FFF2-40B4-BE49-F238E27FC236}">
                <a16:creationId xmlns:a16="http://schemas.microsoft.com/office/drawing/2014/main" id="{234763FC-7BE5-422E-8E79-D77E5473FBF9}"/>
              </a:ext>
            </a:extLst>
          </p:cNvPr>
          <p:cNvSpPr/>
          <p:nvPr/>
        </p:nvSpPr>
        <p:spPr>
          <a:xfrm>
            <a:off x="8827522" y="6339295"/>
            <a:ext cx="198113" cy="149891"/>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3" name="Ovaal 62">
            <a:extLst>
              <a:ext uri="{FF2B5EF4-FFF2-40B4-BE49-F238E27FC236}">
                <a16:creationId xmlns:a16="http://schemas.microsoft.com/office/drawing/2014/main" id="{DBAFAF84-028C-4BC5-83FB-AE17E7A936CD}"/>
              </a:ext>
            </a:extLst>
          </p:cNvPr>
          <p:cNvSpPr/>
          <p:nvPr/>
        </p:nvSpPr>
        <p:spPr>
          <a:xfrm>
            <a:off x="7668031"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8" name="Rechthoek 67">
            <a:hlinkClick r:id="rId5" action="ppaction://hlinksldjump"/>
            <a:extLst>
              <a:ext uri="{FF2B5EF4-FFF2-40B4-BE49-F238E27FC236}">
                <a16:creationId xmlns:a16="http://schemas.microsoft.com/office/drawing/2014/main" id="{568C0724-CDF2-4D94-8721-FE9ACF7C69E1}"/>
              </a:ext>
            </a:extLst>
          </p:cNvPr>
          <p:cNvSpPr/>
          <p:nvPr/>
        </p:nvSpPr>
        <p:spPr>
          <a:xfrm>
            <a:off x="5405411" y="0"/>
            <a:ext cx="1181820" cy="58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hthoek 70">
            <a:hlinkClick r:id="rId6" action="ppaction://hlinksldjump"/>
            <a:extLst>
              <a:ext uri="{FF2B5EF4-FFF2-40B4-BE49-F238E27FC236}">
                <a16:creationId xmlns:a16="http://schemas.microsoft.com/office/drawing/2014/main" id="{9BB56B4A-4B3B-49AC-83F2-C37D8B9C8178}"/>
              </a:ext>
            </a:extLst>
          </p:cNvPr>
          <p:cNvSpPr/>
          <p:nvPr/>
        </p:nvSpPr>
        <p:spPr>
          <a:xfrm>
            <a:off x="10448345" y="5482"/>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hthoek 71">
            <a:hlinkClick r:id="rId7" action="ppaction://hlinksldjump"/>
            <a:extLst>
              <a:ext uri="{FF2B5EF4-FFF2-40B4-BE49-F238E27FC236}">
                <a16:creationId xmlns:a16="http://schemas.microsoft.com/office/drawing/2014/main" id="{0C5F9723-A647-462C-8161-550EB1D683BD}"/>
              </a:ext>
            </a:extLst>
          </p:cNvPr>
          <p:cNvSpPr/>
          <p:nvPr/>
        </p:nvSpPr>
        <p:spPr>
          <a:xfrm>
            <a:off x="6678001" y="1868"/>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hthoek 72">
            <a:hlinkClick r:id="rId8" action="ppaction://hlinksldjump"/>
            <a:extLst>
              <a:ext uri="{FF2B5EF4-FFF2-40B4-BE49-F238E27FC236}">
                <a16:creationId xmlns:a16="http://schemas.microsoft.com/office/drawing/2014/main" id="{0CD504FD-6F79-48CF-AB00-DB4D250939B2}"/>
              </a:ext>
            </a:extLst>
          </p:cNvPr>
          <p:cNvSpPr/>
          <p:nvPr/>
        </p:nvSpPr>
        <p:spPr>
          <a:xfrm>
            <a:off x="8476550" y="-3614"/>
            <a:ext cx="1803792"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3711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19A24DD4-8BB1-47BF-A840-B04159A73D58}"/>
              </a:ext>
            </a:extLst>
          </p:cNvPr>
          <p:cNvSpPr/>
          <p:nvPr/>
        </p:nvSpPr>
        <p:spPr>
          <a:xfrm>
            <a:off x="-10824" y="-34021"/>
            <a:ext cx="12202823" cy="7218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a:t> </a:t>
            </a:r>
            <a:endParaRPr lang="en-GB"/>
          </a:p>
        </p:txBody>
      </p:sp>
      <p:sp>
        <p:nvSpPr>
          <p:cNvPr id="8" name="Tekstvak 7">
            <a:extLst>
              <a:ext uri="{FF2B5EF4-FFF2-40B4-BE49-F238E27FC236}">
                <a16:creationId xmlns:a16="http://schemas.microsoft.com/office/drawing/2014/main" id="{431A7872-9FB1-493D-A545-FE5CFFB90661}"/>
              </a:ext>
            </a:extLst>
          </p:cNvPr>
          <p:cNvSpPr txBox="1"/>
          <p:nvPr/>
        </p:nvSpPr>
        <p:spPr>
          <a:xfrm>
            <a:off x="292963" y="130114"/>
            <a:ext cx="3609734"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DEMO AMBISI TOOL</a:t>
            </a:r>
            <a:endParaRPr lang="en-GB" sz="2800" dirty="0">
              <a:solidFill>
                <a:schemeClr val="bg1"/>
              </a:solidFill>
              <a:latin typeface="Bauhaus 93" panose="04030905020B02020C02" pitchFamily="82" charset="0"/>
            </a:endParaRPr>
          </a:p>
        </p:txBody>
      </p:sp>
      <p:sp>
        <p:nvSpPr>
          <p:cNvPr id="9" name="Tekstvak 8">
            <a:extLst>
              <a:ext uri="{FF2B5EF4-FFF2-40B4-BE49-F238E27FC236}">
                <a16:creationId xmlns:a16="http://schemas.microsoft.com/office/drawing/2014/main" id="{24B3C39C-C7CC-491B-8961-03FACF4CB0C8}"/>
              </a:ext>
            </a:extLst>
          </p:cNvPr>
          <p:cNvSpPr txBox="1"/>
          <p:nvPr/>
        </p:nvSpPr>
        <p:spPr>
          <a:xfrm>
            <a:off x="5405411" y="0"/>
            <a:ext cx="6844222" cy="523220"/>
          </a:xfrm>
          <a:prstGeom prst="rect">
            <a:avLst/>
          </a:prstGeom>
          <a:noFill/>
        </p:spPr>
        <p:txBody>
          <a:bodyPr wrap="square" rtlCol="0">
            <a:spAutoFit/>
          </a:bodyPr>
          <a:lstStyle/>
          <a:p>
            <a:r>
              <a:rPr lang="nl-NL" sz="2800" dirty="0">
                <a:solidFill>
                  <a:schemeClr val="bg1"/>
                </a:solidFill>
                <a:latin typeface="Bauhaus 93" panose="04030905020B02020C02" pitchFamily="82" charset="0"/>
              </a:rPr>
              <a:t>HOME   MATURITY   SOLUTIONS   OVERVIEW</a:t>
            </a:r>
            <a:endParaRPr lang="en-GB" sz="2800" dirty="0">
              <a:solidFill>
                <a:schemeClr val="bg1"/>
              </a:solidFill>
              <a:latin typeface="Bauhaus 93" panose="04030905020B02020C02" pitchFamily="82" charset="0"/>
            </a:endParaRPr>
          </a:p>
        </p:txBody>
      </p:sp>
      <p:sp>
        <p:nvSpPr>
          <p:cNvPr id="23" name="Pijl: punthaak 22">
            <a:extLst>
              <a:ext uri="{FF2B5EF4-FFF2-40B4-BE49-F238E27FC236}">
                <a16:creationId xmlns:a16="http://schemas.microsoft.com/office/drawing/2014/main" id="{07503B3B-46EB-4EAA-AE2E-8011996A81E2}"/>
              </a:ext>
            </a:extLst>
          </p:cNvPr>
          <p:cNvSpPr/>
          <p:nvPr/>
        </p:nvSpPr>
        <p:spPr>
          <a:xfrm>
            <a:off x="11585359"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24" name="Pijl: punthaak 23">
            <a:extLst>
              <a:ext uri="{FF2B5EF4-FFF2-40B4-BE49-F238E27FC236}">
                <a16:creationId xmlns:a16="http://schemas.microsoft.com/office/drawing/2014/main" id="{4A02C2F1-F3F5-4D1B-AB3A-6071D9167CA7}"/>
              </a:ext>
            </a:extLst>
          </p:cNvPr>
          <p:cNvSpPr/>
          <p:nvPr/>
        </p:nvSpPr>
        <p:spPr>
          <a:xfrm flipH="1">
            <a:off x="292963" y="3429000"/>
            <a:ext cx="310718" cy="375082"/>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30" name="Rechthoek 29">
            <a:extLst>
              <a:ext uri="{FF2B5EF4-FFF2-40B4-BE49-F238E27FC236}">
                <a16:creationId xmlns:a16="http://schemas.microsoft.com/office/drawing/2014/main" id="{A2D5D284-C22E-4758-905B-E110ABFDCBF2}"/>
              </a:ext>
            </a:extLst>
          </p:cNvPr>
          <p:cNvSpPr/>
          <p:nvPr/>
        </p:nvSpPr>
        <p:spPr>
          <a:xfrm>
            <a:off x="10548594" y="486840"/>
            <a:ext cx="1508288" cy="70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20" name="Afbeelding 19">
            <a:extLst>
              <a:ext uri="{FF2B5EF4-FFF2-40B4-BE49-F238E27FC236}">
                <a16:creationId xmlns:a16="http://schemas.microsoft.com/office/drawing/2014/main" id="{5117E8F6-B882-4C9A-A3C4-E6E9A96A9BBB}"/>
              </a:ext>
            </a:extLst>
          </p:cNvPr>
          <p:cNvPicPr>
            <a:picLocks noChangeAspect="1"/>
          </p:cNvPicPr>
          <p:nvPr/>
        </p:nvPicPr>
        <p:blipFill>
          <a:blip r:embed="rId3"/>
          <a:stretch>
            <a:fillRect/>
          </a:stretch>
        </p:blipFill>
        <p:spPr>
          <a:xfrm>
            <a:off x="3294036" y="2425622"/>
            <a:ext cx="7586949" cy="3480054"/>
          </a:xfrm>
          <a:prstGeom prst="rect">
            <a:avLst/>
          </a:prstGeom>
        </p:spPr>
      </p:pic>
      <p:sp>
        <p:nvSpPr>
          <p:cNvPr id="25" name="Tekstvak 24">
            <a:extLst>
              <a:ext uri="{FF2B5EF4-FFF2-40B4-BE49-F238E27FC236}">
                <a16:creationId xmlns:a16="http://schemas.microsoft.com/office/drawing/2014/main" id="{CB06A070-0EF4-4B73-811C-B2B8E3731B96}"/>
              </a:ext>
            </a:extLst>
          </p:cNvPr>
          <p:cNvSpPr txBox="1"/>
          <p:nvPr/>
        </p:nvSpPr>
        <p:spPr>
          <a:xfrm>
            <a:off x="897325" y="2220433"/>
            <a:ext cx="3078770" cy="1384995"/>
          </a:xfrm>
          <a:prstGeom prst="rect">
            <a:avLst/>
          </a:prstGeom>
          <a:noFill/>
          <a:ln>
            <a:noFill/>
          </a:ln>
        </p:spPr>
        <p:txBody>
          <a:bodyPr wrap="square" rtlCol="0">
            <a:spAutoFit/>
          </a:bodyPr>
          <a:lstStyle/>
          <a:p>
            <a:pPr marL="285750" indent="-285750">
              <a:buFont typeface="Arial" panose="020B0604020202020204" pitchFamily="34" charset="0"/>
              <a:buChar char="•"/>
            </a:pPr>
            <a:r>
              <a:rPr lang="nl-NL" sz="2800" dirty="0">
                <a:latin typeface="Bauhaus 93" panose="04030905020B02020C02" pitchFamily="82" charset="0"/>
              </a:rPr>
              <a:t>Badges</a:t>
            </a:r>
          </a:p>
          <a:p>
            <a:pPr marL="285750" indent="-285750">
              <a:buFont typeface="Arial" panose="020B0604020202020204" pitchFamily="34" charset="0"/>
              <a:buChar char="•"/>
            </a:pPr>
            <a:r>
              <a:rPr lang="nl-NL" sz="2800" dirty="0">
                <a:latin typeface="Bauhaus 93" panose="04030905020B02020C02" pitchFamily="82" charset="0"/>
              </a:rPr>
              <a:t>Points</a:t>
            </a:r>
          </a:p>
          <a:p>
            <a:pPr marL="285750" indent="-285750">
              <a:buFont typeface="Arial" panose="020B0604020202020204" pitchFamily="34" charset="0"/>
              <a:buChar char="•"/>
            </a:pPr>
            <a:r>
              <a:rPr lang="nl-NL" sz="2800" dirty="0">
                <a:latin typeface="Bauhaus 93" panose="04030905020B02020C02" pitchFamily="82" charset="0"/>
              </a:rPr>
              <a:t>Progress</a:t>
            </a:r>
            <a:endParaRPr lang="en-GB" sz="2800" dirty="0">
              <a:latin typeface="Bauhaus 93" panose="04030905020B02020C02" pitchFamily="82" charset="0"/>
            </a:endParaRPr>
          </a:p>
        </p:txBody>
      </p:sp>
      <p:sp>
        <p:nvSpPr>
          <p:cNvPr id="37" name="Tekstvak 36">
            <a:extLst>
              <a:ext uri="{FF2B5EF4-FFF2-40B4-BE49-F238E27FC236}">
                <a16:creationId xmlns:a16="http://schemas.microsoft.com/office/drawing/2014/main" id="{18AF1BC4-B626-4785-BE4C-C4DA72FA6C0F}"/>
              </a:ext>
            </a:extLst>
          </p:cNvPr>
          <p:cNvSpPr txBox="1"/>
          <p:nvPr/>
        </p:nvSpPr>
        <p:spPr>
          <a:xfrm>
            <a:off x="603681" y="1104653"/>
            <a:ext cx="3756855" cy="1015663"/>
          </a:xfrm>
          <a:prstGeom prst="rect">
            <a:avLst/>
          </a:prstGeom>
          <a:noFill/>
        </p:spPr>
        <p:txBody>
          <a:bodyPr wrap="square" lIns="91440" tIns="45720" rIns="91440" bIns="45720" rtlCol="0" anchor="t">
            <a:spAutoFit/>
          </a:bodyPr>
          <a:lstStyle/>
          <a:p>
            <a:pPr algn="ctr"/>
            <a:r>
              <a:rPr lang="nl-NL" sz="3600" dirty="0">
                <a:latin typeface="Bauhaus 93"/>
              </a:rPr>
              <a:t>AMBISI DEEL </a:t>
            </a:r>
            <a:r>
              <a:rPr lang="nl-NL" sz="3600" dirty="0">
                <a:solidFill>
                  <a:schemeClr val="tx1"/>
                </a:solidFill>
                <a:latin typeface="Bauhaus 93" panose="04030905020B02020C02" pitchFamily="82" charset="0"/>
                <a:cs typeface="Times New Roman" panose="02020603050405020304" pitchFamily="18" charset="0"/>
              </a:rPr>
              <a:t>Ⅱ</a:t>
            </a:r>
            <a:r>
              <a:rPr lang="nl-NL" sz="3600" dirty="0">
                <a:latin typeface="Bauhaus 93" panose="04030905020B02020C02" pitchFamily="82" charset="0"/>
                <a:cs typeface="Times New Roman" panose="02020603050405020304" pitchFamily="18" charset="0"/>
              </a:rPr>
              <a:t> </a:t>
            </a:r>
            <a:r>
              <a:rPr lang="nl-NL" sz="3600" dirty="0">
                <a:solidFill>
                  <a:schemeClr val="tx1"/>
                </a:solidFill>
                <a:latin typeface="Bauhaus 93" panose="04030905020B02020C02" pitchFamily="82" charset="0"/>
                <a:cs typeface="Times New Roman" panose="02020603050405020304" pitchFamily="18" charset="0"/>
              </a:rPr>
              <a:t> </a:t>
            </a:r>
            <a:r>
              <a:rPr lang="nl-NL" sz="2400" i="1" dirty="0">
                <a:solidFill>
                  <a:schemeClr val="bg2">
                    <a:lumMod val="75000"/>
                  </a:schemeClr>
                </a:solidFill>
                <a:latin typeface="Bauhaus 93"/>
              </a:rPr>
              <a:t>NEXT STEP: Dashboard</a:t>
            </a:r>
            <a:endParaRPr lang="nl-NL" sz="3600" i="1" dirty="0">
              <a:solidFill>
                <a:schemeClr val="bg2">
                  <a:lumMod val="75000"/>
                </a:schemeClr>
              </a:solidFill>
              <a:latin typeface="Bauhaus 93" panose="04030905020B02020C02" pitchFamily="82" charset="0"/>
            </a:endParaRPr>
          </a:p>
        </p:txBody>
      </p:sp>
      <p:sp>
        <p:nvSpPr>
          <p:cNvPr id="38" name="Ovaal 37">
            <a:extLst>
              <a:ext uri="{FF2B5EF4-FFF2-40B4-BE49-F238E27FC236}">
                <a16:creationId xmlns:a16="http://schemas.microsoft.com/office/drawing/2014/main" id="{F2291630-9368-47CF-9B0F-F1022A6EFB27}"/>
              </a:ext>
            </a:extLst>
          </p:cNvPr>
          <p:cNvSpPr/>
          <p:nvPr/>
        </p:nvSpPr>
        <p:spPr>
          <a:xfrm>
            <a:off x="9995215" y="6339295"/>
            <a:ext cx="198113" cy="149891"/>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9" name="Ovaal 38">
            <a:extLst>
              <a:ext uri="{FF2B5EF4-FFF2-40B4-BE49-F238E27FC236}">
                <a16:creationId xmlns:a16="http://schemas.microsoft.com/office/drawing/2014/main" id="{303F2420-D83C-44E5-9521-4807FB2C242F}"/>
              </a:ext>
            </a:extLst>
          </p:cNvPr>
          <p:cNvSpPr/>
          <p:nvPr/>
        </p:nvSpPr>
        <p:spPr>
          <a:xfrm>
            <a:off x="4173154"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0" name="Ovaal 39">
            <a:extLst>
              <a:ext uri="{FF2B5EF4-FFF2-40B4-BE49-F238E27FC236}">
                <a16:creationId xmlns:a16="http://schemas.microsoft.com/office/drawing/2014/main" id="{4E188949-BC19-4F11-BFF6-F8425997F4D5}"/>
              </a:ext>
            </a:extLst>
          </p:cNvPr>
          <p:cNvSpPr/>
          <p:nvPr/>
        </p:nvSpPr>
        <p:spPr>
          <a:xfrm>
            <a:off x="5340847"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1" name="Ovaal 40">
            <a:extLst>
              <a:ext uri="{FF2B5EF4-FFF2-40B4-BE49-F238E27FC236}">
                <a16:creationId xmlns:a16="http://schemas.microsoft.com/office/drawing/2014/main" id="{D457DC12-FBEE-4731-A410-EB2966C6D1A9}"/>
              </a:ext>
            </a:extLst>
          </p:cNvPr>
          <p:cNvSpPr/>
          <p:nvPr/>
        </p:nvSpPr>
        <p:spPr>
          <a:xfrm>
            <a:off x="3018349" y="6343861"/>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3" name="Ovaal 52">
            <a:extLst>
              <a:ext uri="{FF2B5EF4-FFF2-40B4-BE49-F238E27FC236}">
                <a16:creationId xmlns:a16="http://schemas.microsoft.com/office/drawing/2014/main" id="{8D823B4A-5F5B-4B3C-83A9-291F9EA9EFB6}"/>
              </a:ext>
            </a:extLst>
          </p:cNvPr>
          <p:cNvSpPr/>
          <p:nvPr/>
        </p:nvSpPr>
        <p:spPr>
          <a:xfrm>
            <a:off x="6503624" y="6339296"/>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4" name="Ovaal 53">
            <a:extLst>
              <a:ext uri="{FF2B5EF4-FFF2-40B4-BE49-F238E27FC236}">
                <a16:creationId xmlns:a16="http://schemas.microsoft.com/office/drawing/2014/main" id="{38449917-1A41-487F-B04D-39C373510605}"/>
              </a:ext>
            </a:extLst>
          </p:cNvPr>
          <p:cNvSpPr/>
          <p:nvPr/>
        </p:nvSpPr>
        <p:spPr>
          <a:xfrm>
            <a:off x="8827522"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5" name="Ovaal 54">
            <a:extLst>
              <a:ext uri="{FF2B5EF4-FFF2-40B4-BE49-F238E27FC236}">
                <a16:creationId xmlns:a16="http://schemas.microsoft.com/office/drawing/2014/main" id="{2F3AFDBC-155D-4700-BE35-4FCDF2911D7F}"/>
              </a:ext>
            </a:extLst>
          </p:cNvPr>
          <p:cNvSpPr/>
          <p:nvPr/>
        </p:nvSpPr>
        <p:spPr>
          <a:xfrm>
            <a:off x="7668031" y="6339295"/>
            <a:ext cx="198113" cy="1498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0" name="Rechthoek 59">
            <a:hlinkClick r:id="rId4" action="ppaction://hlinksldjump"/>
            <a:extLst>
              <a:ext uri="{FF2B5EF4-FFF2-40B4-BE49-F238E27FC236}">
                <a16:creationId xmlns:a16="http://schemas.microsoft.com/office/drawing/2014/main" id="{DFBC6617-101F-406A-8E2B-2650FD6A799C}"/>
              </a:ext>
            </a:extLst>
          </p:cNvPr>
          <p:cNvSpPr/>
          <p:nvPr/>
        </p:nvSpPr>
        <p:spPr>
          <a:xfrm>
            <a:off x="5405411" y="0"/>
            <a:ext cx="1181820" cy="58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hthoek 62">
            <a:hlinkClick r:id="rId5" action="ppaction://hlinksldjump"/>
            <a:extLst>
              <a:ext uri="{FF2B5EF4-FFF2-40B4-BE49-F238E27FC236}">
                <a16:creationId xmlns:a16="http://schemas.microsoft.com/office/drawing/2014/main" id="{FA49997E-D1F1-45B0-91EF-68EA5309E54D}"/>
              </a:ext>
            </a:extLst>
          </p:cNvPr>
          <p:cNvSpPr/>
          <p:nvPr/>
        </p:nvSpPr>
        <p:spPr>
          <a:xfrm>
            <a:off x="10448345" y="5482"/>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hthoek 63">
            <a:hlinkClick r:id="rId6" action="ppaction://hlinksldjump"/>
            <a:extLst>
              <a:ext uri="{FF2B5EF4-FFF2-40B4-BE49-F238E27FC236}">
                <a16:creationId xmlns:a16="http://schemas.microsoft.com/office/drawing/2014/main" id="{87C16B46-F625-4E40-9CC4-63356E276418}"/>
              </a:ext>
            </a:extLst>
          </p:cNvPr>
          <p:cNvSpPr/>
          <p:nvPr/>
        </p:nvSpPr>
        <p:spPr>
          <a:xfrm>
            <a:off x="6678001" y="1868"/>
            <a:ext cx="1684763"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hthoek 64">
            <a:hlinkClick r:id="rId7" action="ppaction://hlinksldjump"/>
            <a:extLst>
              <a:ext uri="{FF2B5EF4-FFF2-40B4-BE49-F238E27FC236}">
                <a16:creationId xmlns:a16="http://schemas.microsoft.com/office/drawing/2014/main" id="{CBB90727-65CF-4BDA-99AC-904881A877BF}"/>
              </a:ext>
            </a:extLst>
          </p:cNvPr>
          <p:cNvSpPr/>
          <p:nvPr/>
        </p:nvSpPr>
        <p:spPr>
          <a:xfrm>
            <a:off x="8476550" y="-3614"/>
            <a:ext cx="1803792" cy="521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9961388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Words>
  <Application>Microsoft Office PowerPoint</Application>
  <PresentationFormat>Breedbeeld</PresentationFormat>
  <Paragraphs>81</Paragraphs>
  <Slides>7</Slides>
  <Notes>7</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vt:i4>
      </vt:variant>
    </vt:vector>
  </HeadingPairs>
  <TitlesOfParts>
    <vt:vector size="12" baseType="lpstr">
      <vt:lpstr>Arial</vt:lpstr>
      <vt:lpstr>Bauhaus 93</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Amine El Yaakoubi</dc:creator>
  <cp:lastModifiedBy>Amine</cp:lastModifiedBy>
  <cp:revision>1</cp:revision>
  <dcterms:created xsi:type="dcterms:W3CDTF">2022-01-14T12:04:18Z</dcterms:created>
  <dcterms:modified xsi:type="dcterms:W3CDTF">2022-01-17T21:44:49Z</dcterms:modified>
</cp:coreProperties>
</file>