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1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31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4340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7372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1168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964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4483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59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536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637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54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6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578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77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66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07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11D0-0DCE-4B2A-BBE7-0886C5BBCE53}" type="datetimeFigureOut">
              <a:rPr lang="en-GB" smtClean="0"/>
              <a:pPr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F3CFEB-6626-4C7A-ABEA-7740E8618FB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901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 toekomst van Gemeente Duiven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43608" y="4268688"/>
            <a:ext cx="6912768" cy="1752600"/>
          </a:xfrm>
        </p:spPr>
        <p:txBody>
          <a:bodyPr/>
          <a:lstStyle/>
          <a:p>
            <a:pPr algn="l"/>
            <a:r>
              <a:rPr lang="nl-NL" dirty="0" smtClean="0"/>
              <a:t>Wat kan Smart </a:t>
            </a:r>
            <a:r>
              <a:rPr lang="nl-NL" dirty="0" err="1" smtClean="0"/>
              <a:t>Industry</a:t>
            </a:r>
            <a:r>
              <a:rPr lang="nl-NL" dirty="0" smtClean="0"/>
              <a:t> voor de gemeenten </a:t>
            </a:r>
            <a:r>
              <a:rPr lang="nl-NL" dirty="0" smtClean="0"/>
              <a:t>kunnen betekenen</a:t>
            </a:r>
            <a:r>
              <a:rPr lang="nl-NL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Vergrijzing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268760"/>
            <a:ext cx="7488832" cy="51134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Robots in </a:t>
            </a:r>
            <a:r>
              <a:rPr lang="nl-NL" dirty="0" smtClean="0"/>
              <a:t>J</a:t>
            </a:r>
            <a:r>
              <a:rPr lang="nl-NL" dirty="0" smtClean="0"/>
              <a:t>apan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1417" y="2160588"/>
            <a:ext cx="4144779" cy="3881437"/>
          </a:xfrm>
        </p:spPr>
      </p:pic>
    </p:spTree>
    <p:extLst>
      <p:ext uri="{BB962C8B-B14F-4D97-AF65-F5344CB8AC3E}">
        <p14:creationId xmlns:p14="http://schemas.microsoft.com/office/powerpoint/2010/main" xmlns="" val="35926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1 Smart working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Zorgbudget </a:t>
            </a:r>
            <a:r>
              <a:rPr lang="nl-NL" dirty="0"/>
              <a:t>blijft </a:t>
            </a:r>
            <a:r>
              <a:rPr lang="nl-NL" dirty="0" smtClean="0"/>
              <a:t>hetzelfde; </a:t>
            </a:r>
            <a:r>
              <a:rPr lang="nl-NL" dirty="0"/>
              <a:t>dit kan problemen </a:t>
            </a:r>
            <a:r>
              <a:rPr lang="nl-NL" dirty="0" smtClean="0"/>
              <a:t>opleveren</a:t>
            </a:r>
          </a:p>
          <a:p>
            <a:r>
              <a:rPr lang="nl-NL" dirty="0" smtClean="0"/>
              <a:t>Vraag </a:t>
            </a:r>
            <a:r>
              <a:rPr lang="nl-NL" dirty="0"/>
              <a:t>wordt groter aanbod wordt minder.</a:t>
            </a:r>
          </a:p>
          <a:p>
            <a:endParaRPr lang="nl-NL" dirty="0" smtClean="0"/>
          </a:p>
          <a:p>
            <a:r>
              <a:rPr lang="nl-NL" dirty="0" smtClean="0"/>
              <a:t>Oplossing: Een </a:t>
            </a:r>
            <a:r>
              <a:rPr lang="nl-NL" dirty="0"/>
              <a:t>smart systeem ontwikkelen waarmee zorgverleners en instanties efficiënter zorg kunnen aanbieden.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1624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2 Smart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Door </a:t>
            </a:r>
            <a:r>
              <a:rPr lang="nl-NL" dirty="0" smtClean="0"/>
              <a:t>de hele buurt zijn voorzieningen nodig</a:t>
            </a:r>
          </a:p>
          <a:p>
            <a:pPr lvl="1"/>
            <a:r>
              <a:rPr lang="nl-NL" sz="1400" dirty="0"/>
              <a:t>M</a:t>
            </a:r>
            <a:r>
              <a:rPr lang="nl-NL" sz="1400" dirty="0" smtClean="0"/>
              <a:t>edicijnen leveren m.b.v</a:t>
            </a:r>
            <a:r>
              <a:rPr lang="nl-NL" sz="1400" dirty="0"/>
              <a:t>. </a:t>
            </a:r>
            <a:r>
              <a:rPr lang="nl-NL" sz="1400" dirty="0" err="1"/>
              <a:t>drones</a:t>
            </a:r>
            <a:endParaRPr lang="nl-NL" sz="1400" dirty="0"/>
          </a:p>
          <a:p>
            <a:pPr lvl="1"/>
            <a:r>
              <a:rPr lang="nl-NL" sz="1400" dirty="0"/>
              <a:t>Zorgrobots </a:t>
            </a:r>
          </a:p>
          <a:p>
            <a:pPr lvl="1"/>
            <a:r>
              <a:rPr lang="nl-NL" sz="1400" dirty="0"/>
              <a:t>Voice </a:t>
            </a:r>
            <a:r>
              <a:rPr lang="nl-NL" sz="1400" dirty="0" err="1" smtClean="0"/>
              <a:t>assistant</a:t>
            </a:r>
            <a:r>
              <a:rPr lang="nl-NL" sz="1400" dirty="0" smtClean="0"/>
              <a:t> </a:t>
            </a:r>
            <a:r>
              <a:rPr lang="nl-NL" sz="1400" dirty="0" smtClean="0"/>
              <a:t>m.b.t.</a:t>
            </a:r>
            <a:r>
              <a:rPr lang="nl-NL" sz="1400" dirty="0" smtClean="0"/>
              <a:t> </a:t>
            </a:r>
            <a:r>
              <a:rPr lang="nl-NL" sz="1400" dirty="0"/>
              <a:t>smart </a:t>
            </a:r>
            <a:r>
              <a:rPr lang="nl-NL" sz="1400" dirty="0" err="1"/>
              <a:t>lights</a:t>
            </a:r>
            <a:r>
              <a:rPr lang="nl-NL" sz="1400" dirty="0"/>
              <a:t> en </a:t>
            </a:r>
            <a:r>
              <a:rPr lang="nl-NL" sz="1400" dirty="0" err="1"/>
              <a:t>domotica</a:t>
            </a:r>
            <a:r>
              <a:rPr lang="nl-NL" sz="1400" dirty="0"/>
              <a:t>.</a:t>
            </a:r>
          </a:p>
          <a:p>
            <a:pPr lvl="1"/>
            <a:r>
              <a:rPr lang="nl-NL" sz="1400" dirty="0"/>
              <a:t>Autonome voertuigen die </a:t>
            </a:r>
            <a:r>
              <a:rPr lang="nl-NL" sz="1400" dirty="0" smtClean="0"/>
              <a:t>helpen </a:t>
            </a:r>
            <a:r>
              <a:rPr lang="nl-NL" sz="1400" dirty="0"/>
              <a:t>in huishoudelijke </a:t>
            </a:r>
            <a:r>
              <a:rPr lang="nl-NL" sz="1400" dirty="0" smtClean="0"/>
              <a:t>taken; dit </a:t>
            </a:r>
            <a:r>
              <a:rPr lang="nl-NL" sz="1400" dirty="0"/>
              <a:t>wordt dan aangeboden op </a:t>
            </a:r>
            <a:r>
              <a:rPr lang="nl-NL" sz="1400" dirty="0" err="1"/>
              <a:t>abonnements</a:t>
            </a:r>
            <a:r>
              <a:rPr lang="nl-NL" sz="1400" dirty="0"/>
              <a:t> </a:t>
            </a:r>
            <a:r>
              <a:rPr lang="nl-NL" sz="1400" dirty="0" smtClean="0"/>
              <a:t>basis (</a:t>
            </a:r>
            <a:r>
              <a:rPr lang="nl-NL" sz="1400" b="1" dirty="0" err="1" smtClean="0"/>
              <a:t>Servitization</a:t>
            </a:r>
            <a:r>
              <a:rPr lang="nl-NL" sz="1400" dirty="0" smtClean="0"/>
              <a:t>).</a:t>
            </a:r>
            <a:endParaRPr lang="nl-NL" sz="1400" dirty="0"/>
          </a:p>
          <a:p>
            <a:pPr lvl="1"/>
            <a:r>
              <a:rPr lang="nl-NL" sz="1400" dirty="0"/>
              <a:t>Smart home security waarbij ook de camera’s configureerbaar zijn door aangewezen familieleden die bijvoorbeeld een melding krijgen bij een vreemde situatie.</a:t>
            </a:r>
          </a:p>
          <a:p>
            <a:pPr lvl="1"/>
            <a:r>
              <a:rPr lang="nl-NL" sz="1400" dirty="0"/>
              <a:t>Boodschappen aan huis d.m.v. een slim </a:t>
            </a:r>
            <a:r>
              <a:rPr lang="nl-NL" sz="1400" dirty="0" smtClean="0"/>
              <a:t>apparaat.</a:t>
            </a:r>
            <a:endParaRPr lang="nl-NL" sz="1400" dirty="0"/>
          </a:p>
          <a:p>
            <a:pPr lvl="1"/>
            <a:r>
              <a:rPr lang="nl-NL" sz="1400" dirty="0"/>
              <a:t>Training in smart </a:t>
            </a:r>
            <a:r>
              <a:rPr lang="nl-NL" sz="1400" dirty="0" err="1"/>
              <a:t>devices</a:t>
            </a:r>
            <a:r>
              <a:rPr lang="nl-NL" sz="1400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2719" y="1700808"/>
            <a:ext cx="3405785" cy="1800200"/>
          </a:xfrm>
          <a:prstGeom prst="rect">
            <a:avLst/>
          </a:prstGeom>
        </p:spPr>
      </p:pic>
      <p:pic>
        <p:nvPicPr>
          <p:cNvPr id="2050" name="Picture 2" descr="Afbeeldingsresultaat voor drone medicijn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137" y="5085185"/>
            <a:ext cx="3402375" cy="1772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065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133</Words>
  <Application>Microsoft Office PowerPoint</Application>
  <PresentationFormat>Diavoorstelling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Facet</vt:lpstr>
      <vt:lpstr>De toekomst van Gemeente Duiven</vt:lpstr>
      <vt:lpstr>Vergrijzing</vt:lpstr>
      <vt:lpstr>Robots in Japan</vt:lpstr>
      <vt:lpstr>Problem 1 Smart working</vt:lpstr>
      <vt:lpstr>Problem 2 Smart products</vt:lpstr>
      <vt:lpstr>Dia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toekomst van Gemeente Duiven</dc:title>
  <dc:creator>Vincent</dc:creator>
  <cp:lastModifiedBy>Vincent</cp:lastModifiedBy>
  <cp:revision>7</cp:revision>
  <dcterms:created xsi:type="dcterms:W3CDTF">2019-09-11T09:14:09Z</dcterms:created>
  <dcterms:modified xsi:type="dcterms:W3CDTF">2019-09-11T10:25:40Z</dcterms:modified>
</cp:coreProperties>
</file>