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0" r:id="rId4"/>
    <p:sldId id="259" r:id="rId5"/>
    <p:sldId id="258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B0C57-FD33-4DF4-A81D-C61698B2DF9D}" v="15" dt="2024-05-07T16:58:35.871"/>
    <p1510:client id="{CD9CC338-04DE-4CBF-8179-873AD0E26E61}" v="7" dt="2024-05-07T16:37:52.474"/>
    <p1510:client id="{D0C7DDD4-D965-412F-B6B5-DF904934EAB2}" v="68" dt="2024-05-07T17:51:44.693"/>
    <p1510:client id="{D990A951-7791-58EA-10E0-62E3BF625C22}" v="553" dt="2024-05-07T17:53:19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Jacobs (student)" userId="d9537c23-f9dc-4462-bb54-69d29bcb643e" providerId="ADAL" clId="{2E324A0E-83FD-456D-AD3B-28DD2974676E}"/>
    <pc:docChg chg="undo custSel addSld delSld modSld">
      <pc:chgData name="Niels Jacobs (student)" userId="d9537c23-f9dc-4462-bb54-69d29bcb643e" providerId="ADAL" clId="{2E324A0E-83FD-456D-AD3B-28DD2974676E}" dt="2024-05-08T07:45:22.756" v="3" actId="20577"/>
      <pc:docMkLst>
        <pc:docMk/>
      </pc:docMkLst>
      <pc:sldChg chg="modSp mod">
        <pc:chgData name="Niels Jacobs (student)" userId="d9537c23-f9dc-4462-bb54-69d29bcb643e" providerId="ADAL" clId="{2E324A0E-83FD-456D-AD3B-28DD2974676E}" dt="2024-05-08T07:45:22.756" v="3" actId="20577"/>
        <pc:sldMkLst>
          <pc:docMk/>
          <pc:sldMk cId="854067971" sldId="257"/>
        </pc:sldMkLst>
        <pc:spChg chg="mod">
          <ac:chgData name="Niels Jacobs (student)" userId="d9537c23-f9dc-4462-bb54-69d29bcb643e" providerId="ADAL" clId="{2E324A0E-83FD-456D-AD3B-28DD2974676E}" dt="2024-05-08T07:45:22.756" v="3" actId="20577"/>
          <ac:spMkLst>
            <pc:docMk/>
            <pc:sldMk cId="854067971" sldId="257"/>
            <ac:spMk id="9" creationId="{D3199880-4DED-6220-A49A-E20B7FF3425F}"/>
          </ac:spMkLst>
        </pc:spChg>
      </pc:sldChg>
      <pc:sldChg chg="new del">
        <pc:chgData name="Niels Jacobs (student)" userId="d9537c23-f9dc-4462-bb54-69d29bcb643e" providerId="ADAL" clId="{2E324A0E-83FD-456D-AD3B-28DD2974676E}" dt="2024-05-08T07:45:19.903" v="2" actId="680"/>
        <pc:sldMkLst>
          <pc:docMk/>
          <pc:sldMk cId="2671372148" sldId="263"/>
        </pc:sldMkLst>
      </pc:sldChg>
    </pc:docChg>
  </pc:docChgLst>
  <pc:docChgLst>
    <pc:chgData name="Niels Jacobs (student)" userId="S::ncj.jacobs@student.han.nl::d9537c23-f9dc-4462-bb54-69d29bcb643e" providerId="AD" clId="Web-{D0C7DDD4-D965-412F-B6B5-DF904934EAB2}"/>
    <pc:docChg chg="addSld delSld modSld">
      <pc:chgData name="Niels Jacobs (student)" userId="S::ncj.jacobs@student.han.nl::d9537c23-f9dc-4462-bb54-69d29bcb643e" providerId="AD" clId="Web-{D0C7DDD4-D965-412F-B6B5-DF904934EAB2}" dt="2024-05-07T17:51:44.224" v="63" actId="20577"/>
      <pc:docMkLst>
        <pc:docMk/>
      </pc:docMkLst>
      <pc:sldChg chg="del">
        <pc:chgData name="Niels Jacobs (student)" userId="S::ncj.jacobs@student.han.nl::d9537c23-f9dc-4462-bb54-69d29bcb643e" providerId="AD" clId="Web-{D0C7DDD4-D965-412F-B6B5-DF904934EAB2}" dt="2024-05-07T17:36:20.688" v="15"/>
        <pc:sldMkLst>
          <pc:docMk/>
          <pc:sldMk cId="3351439039" sldId="256"/>
        </pc:sldMkLst>
      </pc:sldChg>
      <pc:sldChg chg="modSp">
        <pc:chgData name="Niels Jacobs (student)" userId="S::ncj.jacobs@student.han.nl::d9537c23-f9dc-4462-bb54-69d29bcb643e" providerId="AD" clId="Web-{D0C7DDD4-D965-412F-B6B5-DF904934EAB2}" dt="2024-05-07T17:43:08.900" v="38" actId="20577"/>
        <pc:sldMkLst>
          <pc:docMk/>
          <pc:sldMk cId="854067971" sldId="257"/>
        </pc:sldMkLst>
        <pc:spChg chg="mod">
          <ac:chgData name="Niels Jacobs (student)" userId="S::ncj.jacobs@student.han.nl::d9537c23-f9dc-4462-bb54-69d29bcb643e" providerId="AD" clId="Web-{D0C7DDD4-D965-412F-B6B5-DF904934EAB2}" dt="2024-05-07T17:43:08.900" v="38" actId="20577"/>
          <ac:spMkLst>
            <pc:docMk/>
            <pc:sldMk cId="854067971" sldId="257"/>
            <ac:spMk id="2" creationId="{242AF6A9-84E8-01C9-4AB5-1F582976B2EC}"/>
          </ac:spMkLst>
        </pc:spChg>
        <pc:spChg chg="mod">
          <ac:chgData name="Niels Jacobs (student)" userId="S::ncj.jacobs@student.han.nl::d9537c23-f9dc-4462-bb54-69d29bcb643e" providerId="AD" clId="Web-{D0C7DDD4-D965-412F-B6B5-DF904934EAB2}" dt="2024-05-07T17:33:33.746" v="9" actId="20577"/>
          <ac:spMkLst>
            <pc:docMk/>
            <pc:sldMk cId="854067971" sldId="257"/>
            <ac:spMk id="9" creationId="{D3199880-4DED-6220-A49A-E20B7FF3425F}"/>
          </ac:spMkLst>
        </pc:spChg>
      </pc:sldChg>
      <pc:sldChg chg="modSp">
        <pc:chgData name="Niels Jacobs (student)" userId="S::ncj.jacobs@student.han.nl::d9537c23-f9dc-4462-bb54-69d29bcb643e" providerId="AD" clId="Web-{D0C7DDD4-D965-412F-B6B5-DF904934EAB2}" dt="2024-05-07T17:43:09.806" v="39" actId="20577"/>
        <pc:sldMkLst>
          <pc:docMk/>
          <pc:sldMk cId="1138857515" sldId="258"/>
        </pc:sldMkLst>
        <pc:spChg chg="mod">
          <ac:chgData name="Niels Jacobs (student)" userId="S::ncj.jacobs@student.han.nl::d9537c23-f9dc-4462-bb54-69d29bcb643e" providerId="AD" clId="Web-{D0C7DDD4-D965-412F-B6B5-DF904934EAB2}" dt="2024-05-07T17:43:09.806" v="39" actId="20577"/>
          <ac:spMkLst>
            <pc:docMk/>
            <pc:sldMk cId="1138857515" sldId="258"/>
            <ac:spMk id="3" creationId="{BDF24E78-ED0F-0B70-C747-63932B7D5C1C}"/>
          </ac:spMkLst>
        </pc:spChg>
      </pc:sldChg>
      <pc:sldChg chg="addSp delSp modSp new mod setBg">
        <pc:chgData name="Niels Jacobs (student)" userId="S::ncj.jacobs@student.han.nl::d9537c23-f9dc-4462-bb54-69d29bcb643e" providerId="AD" clId="Web-{D0C7DDD4-D965-412F-B6B5-DF904934EAB2}" dt="2024-05-07T17:47:20.609" v="61"/>
        <pc:sldMkLst>
          <pc:docMk/>
          <pc:sldMk cId="3563890912" sldId="259"/>
        </pc:sldMkLst>
        <pc:spChg chg="mod">
          <ac:chgData name="Niels Jacobs (student)" userId="S::ncj.jacobs@student.han.nl::d9537c23-f9dc-4462-bb54-69d29bcb643e" providerId="AD" clId="Web-{D0C7DDD4-D965-412F-B6B5-DF904934EAB2}" dt="2024-05-07T17:47:20.609" v="61"/>
          <ac:spMkLst>
            <pc:docMk/>
            <pc:sldMk cId="3563890912" sldId="259"/>
            <ac:spMk id="2" creationId="{1A0E7956-F4B1-9CE6-FCCF-9A33641E31B0}"/>
          </ac:spMkLst>
        </pc:spChg>
        <pc:spChg chg="add del mod">
          <ac:chgData name="Niels Jacobs (student)" userId="S::ncj.jacobs@student.han.nl::d9537c23-f9dc-4462-bb54-69d29bcb643e" providerId="AD" clId="Web-{D0C7DDD4-D965-412F-B6B5-DF904934EAB2}" dt="2024-05-07T17:47:20.609" v="61"/>
          <ac:spMkLst>
            <pc:docMk/>
            <pc:sldMk cId="3563890912" sldId="259"/>
            <ac:spMk id="3" creationId="{3920A944-6E3B-8D71-8CE9-1334A2037D4B}"/>
          </ac:spMkLst>
        </pc:spChg>
        <pc:spChg chg="add del">
          <ac:chgData name="Niels Jacobs (student)" userId="S::ncj.jacobs@student.han.nl::d9537c23-f9dc-4462-bb54-69d29bcb643e" providerId="AD" clId="Web-{D0C7DDD4-D965-412F-B6B5-DF904934EAB2}" dt="2024-05-07T17:47:20.609" v="60"/>
          <ac:spMkLst>
            <pc:docMk/>
            <pc:sldMk cId="3563890912" sldId="259"/>
            <ac:spMk id="8" creationId="{3920A944-6E3B-8D71-8CE9-1334A2037D4B}"/>
          </ac:spMkLst>
        </pc:spChg>
        <pc:spChg chg="add del">
          <ac:chgData name="Niels Jacobs (student)" userId="S::ncj.jacobs@student.han.nl::d9537c23-f9dc-4462-bb54-69d29bcb643e" providerId="AD" clId="Web-{D0C7DDD4-D965-412F-B6B5-DF904934EAB2}" dt="2024-05-07T17:47:20.609" v="60"/>
          <ac:spMkLst>
            <pc:docMk/>
            <pc:sldMk cId="3563890912" sldId="259"/>
            <ac:spMk id="9" creationId="{F13C74B1-5B17-4795-BED0-7140497B445A}"/>
          </ac:spMkLst>
        </pc:spChg>
        <pc:spChg chg="add del">
          <ac:chgData name="Niels Jacobs (student)" userId="S::ncj.jacobs@student.han.nl::d9537c23-f9dc-4462-bb54-69d29bcb643e" providerId="AD" clId="Web-{D0C7DDD4-D965-412F-B6B5-DF904934EAB2}" dt="2024-05-07T17:47:20.609" v="60"/>
          <ac:spMkLst>
            <pc:docMk/>
            <pc:sldMk cId="3563890912" sldId="259"/>
            <ac:spMk id="11" creationId="{D4974D33-8DC5-464E-8C6D-BE58F0669C17}"/>
          </ac:spMkLst>
        </pc:spChg>
        <pc:spChg chg="add">
          <ac:chgData name="Niels Jacobs (student)" userId="S::ncj.jacobs@student.han.nl::d9537c23-f9dc-4462-bb54-69d29bcb643e" providerId="AD" clId="Web-{D0C7DDD4-D965-412F-B6B5-DF904934EAB2}" dt="2024-05-07T17:47:20.609" v="61"/>
          <ac:spMkLst>
            <pc:docMk/>
            <pc:sldMk cId="3563890912" sldId="259"/>
            <ac:spMk id="13" creationId="{45D37F4E-DDB4-456B-97E0-9937730A039F}"/>
          </ac:spMkLst>
        </pc:spChg>
        <pc:spChg chg="add">
          <ac:chgData name="Niels Jacobs (student)" userId="S::ncj.jacobs@student.han.nl::d9537c23-f9dc-4462-bb54-69d29bcb643e" providerId="AD" clId="Web-{D0C7DDD4-D965-412F-B6B5-DF904934EAB2}" dt="2024-05-07T17:47:20.609" v="61"/>
          <ac:spMkLst>
            <pc:docMk/>
            <pc:sldMk cId="3563890912" sldId="259"/>
            <ac:spMk id="14" creationId="{B2DD41CD-8F47-4F56-AD12-4E2FF7696987}"/>
          </ac:spMkLst>
        </pc:spChg>
        <pc:spChg chg="add">
          <ac:chgData name="Niels Jacobs (student)" userId="S::ncj.jacobs@student.han.nl::d9537c23-f9dc-4462-bb54-69d29bcb643e" providerId="AD" clId="Web-{D0C7DDD4-D965-412F-B6B5-DF904934EAB2}" dt="2024-05-07T17:47:20.609" v="61"/>
          <ac:spMkLst>
            <pc:docMk/>
            <pc:sldMk cId="3563890912" sldId="259"/>
            <ac:spMk id="15" creationId="{3920A944-6E3B-8D71-8CE9-1334A2037D4B}"/>
          </ac:spMkLst>
        </pc:spChg>
        <pc:graphicFrameChg chg="add del">
          <ac:chgData name="Niels Jacobs (student)" userId="S::ncj.jacobs@student.han.nl::d9537c23-f9dc-4462-bb54-69d29bcb643e" providerId="AD" clId="Web-{D0C7DDD4-D965-412F-B6B5-DF904934EAB2}" dt="2024-05-07T17:47:14.124" v="58"/>
          <ac:graphicFrameMkLst>
            <pc:docMk/>
            <pc:sldMk cId="3563890912" sldId="259"/>
            <ac:graphicFrameMk id="6" creationId="{FE647C1D-0E82-3E34-E9F6-2F678614C562}"/>
          </ac:graphicFrameMkLst>
        </pc:graphicFrameChg>
        <pc:picChg chg="add mod">
          <ac:chgData name="Niels Jacobs (student)" userId="S::ncj.jacobs@student.han.nl::d9537c23-f9dc-4462-bb54-69d29bcb643e" providerId="AD" clId="Web-{D0C7DDD4-D965-412F-B6B5-DF904934EAB2}" dt="2024-05-07T17:47:20.609" v="61"/>
          <ac:picMkLst>
            <pc:docMk/>
            <pc:sldMk cId="3563890912" sldId="259"/>
            <ac:picMk id="4" creationId="{2DED1592-D659-7BA8-B623-B3704411C070}"/>
          </ac:picMkLst>
        </pc:picChg>
      </pc:sldChg>
      <pc:sldChg chg="modSp">
        <pc:chgData name="Niels Jacobs (student)" userId="S::ncj.jacobs@student.han.nl::d9537c23-f9dc-4462-bb54-69d29bcb643e" providerId="AD" clId="Web-{D0C7DDD4-D965-412F-B6B5-DF904934EAB2}" dt="2024-05-07T17:45:45.201" v="54" actId="20577"/>
        <pc:sldMkLst>
          <pc:docMk/>
          <pc:sldMk cId="1176742058" sldId="260"/>
        </pc:sldMkLst>
        <pc:spChg chg="mod">
          <ac:chgData name="Niels Jacobs (student)" userId="S::ncj.jacobs@student.han.nl::d9537c23-f9dc-4462-bb54-69d29bcb643e" providerId="AD" clId="Web-{D0C7DDD4-D965-412F-B6B5-DF904934EAB2}" dt="2024-05-07T17:45:45.201" v="54" actId="20577"/>
          <ac:spMkLst>
            <pc:docMk/>
            <pc:sldMk cId="1176742058" sldId="260"/>
            <ac:spMk id="2" creationId="{3F751D05-6B51-1B76-0468-983CF0E03F08}"/>
          </ac:spMkLst>
        </pc:spChg>
      </pc:sldChg>
      <pc:sldChg chg="modSp">
        <pc:chgData name="Niels Jacobs (student)" userId="S::ncj.jacobs@student.han.nl::d9537c23-f9dc-4462-bb54-69d29bcb643e" providerId="AD" clId="Web-{D0C7DDD4-D965-412F-B6B5-DF904934EAB2}" dt="2024-05-07T17:51:44.224" v="63" actId="20577"/>
        <pc:sldMkLst>
          <pc:docMk/>
          <pc:sldMk cId="3921598078" sldId="261"/>
        </pc:sldMkLst>
        <pc:spChg chg="mod">
          <ac:chgData name="Niels Jacobs (student)" userId="S::ncj.jacobs@student.han.nl::d9537c23-f9dc-4462-bb54-69d29bcb643e" providerId="AD" clId="Web-{D0C7DDD4-D965-412F-B6B5-DF904934EAB2}" dt="2024-05-07T17:51:44.224" v="63" actId="20577"/>
          <ac:spMkLst>
            <pc:docMk/>
            <pc:sldMk cId="3921598078" sldId="261"/>
            <ac:spMk id="3" creationId="{4901B639-EFC7-636B-FF6F-56A1F621751A}"/>
          </ac:spMkLst>
        </pc:spChg>
      </pc:sldChg>
    </pc:docChg>
  </pc:docChgLst>
  <pc:docChgLst>
    <pc:chgData name="Niels Jacobs (student)" userId="S::ncj.jacobs@student.han.nl::d9537c23-f9dc-4462-bb54-69d29bcb643e" providerId="AD" clId="Web-{CD9CC338-04DE-4CBF-8179-873AD0E26E61}"/>
    <pc:docChg chg="addSld modSld">
      <pc:chgData name="Niels Jacobs (student)" userId="S::ncj.jacobs@student.han.nl::d9537c23-f9dc-4462-bb54-69d29bcb643e" providerId="AD" clId="Web-{CD9CC338-04DE-4CBF-8179-873AD0E26E61}" dt="2024-05-07T16:37:50.318" v="5" actId="20577"/>
      <pc:docMkLst>
        <pc:docMk/>
      </pc:docMkLst>
      <pc:sldChg chg="modSp new">
        <pc:chgData name="Niels Jacobs (student)" userId="S::ncj.jacobs@student.han.nl::d9537c23-f9dc-4462-bb54-69d29bcb643e" providerId="AD" clId="Web-{CD9CC338-04DE-4CBF-8179-873AD0E26E61}" dt="2024-05-07T16:37:50.318" v="5" actId="20577"/>
        <pc:sldMkLst>
          <pc:docMk/>
          <pc:sldMk cId="854067971" sldId="257"/>
        </pc:sldMkLst>
        <pc:spChg chg="mod">
          <ac:chgData name="Niels Jacobs (student)" userId="S::ncj.jacobs@student.han.nl::d9537c23-f9dc-4462-bb54-69d29bcb643e" providerId="AD" clId="Web-{CD9CC338-04DE-4CBF-8179-873AD0E26E61}" dt="2024-05-07T16:37:50.318" v="5" actId="20577"/>
          <ac:spMkLst>
            <pc:docMk/>
            <pc:sldMk cId="854067971" sldId="257"/>
            <ac:spMk id="2" creationId="{242AF6A9-84E8-01C9-4AB5-1F582976B2EC}"/>
          </ac:spMkLst>
        </pc:spChg>
      </pc:sldChg>
    </pc:docChg>
  </pc:docChgLst>
  <pc:docChgLst>
    <pc:chgData name="Niels Jacobs (student)" userId="S::ncj.jacobs@student.han.nl::d9537c23-f9dc-4462-bb54-69d29bcb643e" providerId="AD" clId="Web-{CB8B0C57-FD33-4DF4-A81D-C61698B2DF9D}"/>
    <pc:docChg chg="modSld">
      <pc:chgData name="Niels Jacobs (student)" userId="S::ncj.jacobs@student.han.nl::d9537c23-f9dc-4462-bb54-69d29bcb643e" providerId="AD" clId="Web-{CB8B0C57-FD33-4DF4-A81D-C61698B2DF9D}" dt="2024-05-07T16:58:35.871" v="12" actId="20577"/>
      <pc:docMkLst>
        <pc:docMk/>
      </pc:docMkLst>
      <pc:sldChg chg="addSp delSp modSp mod setBg">
        <pc:chgData name="Niels Jacobs (student)" userId="S::ncj.jacobs@student.han.nl::d9537c23-f9dc-4462-bb54-69d29bcb643e" providerId="AD" clId="Web-{CB8B0C57-FD33-4DF4-A81D-C61698B2DF9D}" dt="2024-05-07T16:58:35.871" v="12" actId="20577"/>
        <pc:sldMkLst>
          <pc:docMk/>
          <pc:sldMk cId="854067971" sldId="257"/>
        </pc:sldMkLst>
        <pc:spChg chg="mod">
          <ac:chgData name="Niels Jacobs (student)" userId="S::ncj.jacobs@student.han.nl::d9537c23-f9dc-4462-bb54-69d29bcb643e" providerId="AD" clId="Web-{CB8B0C57-FD33-4DF4-A81D-C61698B2DF9D}" dt="2024-05-07T16:52:31.374" v="5"/>
          <ac:spMkLst>
            <pc:docMk/>
            <pc:sldMk cId="854067971" sldId="257"/>
            <ac:spMk id="2" creationId="{242AF6A9-84E8-01C9-4AB5-1F582976B2EC}"/>
          </ac:spMkLst>
        </pc:spChg>
        <pc:spChg chg="del">
          <ac:chgData name="Niels Jacobs (student)" userId="S::ncj.jacobs@student.han.nl::d9537c23-f9dc-4462-bb54-69d29bcb643e" providerId="AD" clId="Web-{CB8B0C57-FD33-4DF4-A81D-C61698B2DF9D}" dt="2024-05-07T16:46:55.502" v="0"/>
          <ac:spMkLst>
            <pc:docMk/>
            <pc:sldMk cId="854067971" sldId="257"/>
            <ac:spMk id="3" creationId="{9785D492-486F-B53A-0D5C-83CC659C9D8A}"/>
          </ac:spMkLst>
        </pc:spChg>
        <pc:spChg chg="add mod">
          <ac:chgData name="Niels Jacobs (student)" userId="S::ncj.jacobs@student.han.nl::d9537c23-f9dc-4462-bb54-69d29bcb643e" providerId="AD" clId="Web-{CB8B0C57-FD33-4DF4-A81D-C61698B2DF9D}" dt="2024-05-07T16:58:35.871" v="12" actId="20577"/>
          <ac:spMkLst>
            <pc:docMk/>
            <pc:sldMk cId="854067971" sldId="257"/>
            <ac:spMk id="9" creationId="{D3199880-4DED-6220-A49A-E20B7FF3425F}"/>
          </ac:spMkLst>
        </pc:spChg>
        <pc:spChg chg="add">
          <ac:chgData name="Niels Jacobs (student)" userId="S::ncj.jacobs@student.han.nl::d9537c23-f9dc-4462-bb54-69d29bcb643e" providerId="AD" clId="Web-{CB8B0C57-FD33-4DF4-A81D-C61698B2DF9D}" dt="2024-05-07T16:52:31.374" v="5"/>
          <ac:spMkLst>
            <pc:docMk/>
            <pc:sldMk cId="854067971" sldId="257"/>
            <ac:spMk id="12" creationId="{99F1FFA9-D672-408C-9220-ADEEC6ABDD09}"/>
          </ac:spMkLst>
        </pc:spChg>
        <pc:picChg chg="add mod ord">
          <ac:chgData name="Niels Jacobs (student)" userId="S::ncj.jacobs@student.han.nl::d9537c23-f9dc-4462-bb54-69d29bcb643e" providerId="AD" clId="Web-{CB8B0C57-FD33-4DF4-A81D-C61698B2DF9D}" dt="2024-05-07T16:52:31.374" v="5"/>
          <ac:picMkLst>
            <pc:docMk/>
            <pc:sldMk cId="854067971" sldId="257"/>
            <ac:picMk id="4" creationId="{985A4ECB-D06D-2DF2-5729-1F640589BD17}"/>
          </ac:picMkLst>
        </pc:picChg>
        <pc:picChg chg="add mod">
          <ac:chgData name="Niels Jacobs (student)" userId="S::ncj.jacobs@student.han.nl::d9537c23-f9dc-4462-bb54-69d29bcb643e" providerId="AD" clId="Web-{CB8B0C57-FD33-4DF4-A81D-C61698B2DF9D}" dt="2024-05-07T16:52:31.374" v="5"/>
          <ac:picMkLst>
            <pc:docMk/>
            <pc:sldMk cId="854067971" sldId="257"/>
            <ac:picMk id="5" creationId="{0806B82C-4CA5-C152-DF3D-B6C16D55A7E3}"/>
          </ac:picMkLst>
        </pc:picChg>
      </pc:sldChg>
    </pc:docChg>
  </pc:docChgLst>
  <pc:docChgLst>
    <pc:chgData name="Esmée Cornelissen (student)" userId="S::eim.cornelissen@student.han.nl::ddbbec1e-4785-45a9-a904-ee262d2d31b8" providerId="AD" clId="Web-{D990A951-7791-58EA-10E0-62E3BF625C22}"/>
    <pc:docChg chg="addSld modSld sldOrd">
      <pc:chgData name="Esmée Cornelissen (student)" userId="S::eim.cornelissen@student.han.nl::ddbbec1e-4785-45a9-a904-ee262d2d31b8" providerId="AD" clId="Web-{D990A951-7791-58EA-10E0-62E3BF625C22}" dt="2024-05-07T17:53:17.740" v="528" actId="20577"/>
      <pc:docMkLst>
        <pc:docMk/>
      </pc:docMkLst>
      <pc:sldChg chg="modSp ord">
        <pc:chgData name="Esmée Cornelissen (student)" userId="S::eim.cornelissen@student.han.nl::ddbbec1e-4785-45a9-a904-ee262d2d31b8" providerId="AD" clId="Web-{D990A951-7791-58EA-10E0-62E3BF625C22}" dt="2024-05-07T17:41:47.341" v="236"/>
        <pc:sldMkLst>
          <pc:docMk/>
          <pc:sldMk cId="854067971" sldId="257"/>
        </pc:sldMkLst>
        <pc:spChg chg="mod">
          <ac:chgData name="Esmée Cornelissen (student)" userId="S::eim.cornelissen@student.han.nl::ddbbec1e-4785-45a9-a904-ee262d2d31b8" providerId="AD" clId="Web-{D990A951-7791-58EA-10E0-62E3BF625C22}" dt="2024-05-07T17:33:05.807" v="17" actId="20577"/>
          <ac:spMkLst>
            <pc:docMk/>
            <pc:sldMk cId="854067971" sldId="257"/>
            <ac:spMk id="2" creationId="{242AF6A9-84E8-01C9-4AB5-1F582976B2EC}"/>
          </ac:spMkLst>
        </pc:spChg>
      </pc:sldChg>
      <pc:sldChg chg="addSp modSp new">
        <pc:chgData name="Esmée Cornelissen (student)" userId="S::eim.cornelissen@student.han.nl::ddbbec1e-4785-45a9-a904-ee262d2d31b8" providerId="AD" clId="Web-{D990A951-7791-58EA-10E0-62E3BF625C22}" dt="2024-05-07T17:38:37.553" v="141" actId="1076"/>
        <pc:sldMkLst>
          <pc:docMk/>
          <pc:sldMk cId="1138857515" sldId="258"/>
        </pc:sldMkLst>
        <pc:spChg chg="mod">
          <ac:chgData name="Esmée Cornelissen (student)" userId="S::eim.cornelissen@student.han.nl::ddbbec1e-4785-45a9-a904-ee262d2d31b8" providerId="AD" clId="Web-{D990A951-7791-58EA-10E0-62E3BF625C22}" dt="2024-05-07T17:35:29.328" v="115" actId="1076"/>
          <ac:spMkLst>
            <pc:docMk/>
            <pc:sldMk cId="1138857515" sldId="258"/>
            <ac:spMk id="2" creationId="{52CB1EB6-F206-7F97-2531-4A8E70B133DA}"/>
          </ac:spMkLst>
        </pc:spChg>
        <pc:spChg chg="mod">
          <ac:chgData name="Esmée Cornelissen (student)" userId="S::eim.cornelissen@student.han.nl::ddbbec1e-4785-45a9-a904-ee262d2d31b8" providerId="AD" clId="Web-{D990A951-7791-58EA-10E0-62E3BF625C22}" dt="2024-05-07T17:35:32.234" v="116" actId="1076"/>
          <ac:spMkLst>
            <pc:docMk/>
            <pc:sldMk cId="1138857515" sldId="258"/>
            <ac:spMk id="3" creationId="{BDF24E78-ED0F-0B70-C747-63932B7D5C1C}"/>
          </ac:spMkLst>
        </pc:spChg>
        <pc:spChg chg="add mod">
          <ac:chgData name="Esmée Cornelissen (student)" userId="S::eim.cornelissen@student.han.nl::ddbbec1e-4785-45a9-a904-ee262d2d31b8" providerId="AD" clId="Web-{D990A951-7791-58EA-10E0-62E3BF625C22}" dt="2024-05-07T17:38:33.412" v="139" actId="1076"/>
          <ac:spMkLst>
            <pc:docMk/>
            <pc:sldMk cId="1138857515" sldId="258"/>
            <ac:spMk id="4" creationId="{03FF4AE1-7EBB-B2F6-6570-95669C306690}"/>
          </ac:spMkLst>
        </pc:spChg>
        <pc:picChg chg="add mod">
          <ac:chgData name="Esmée Cornelissen (student)" userId="S::eim.cornelissen@student.han.nl::ddbbec1e-4785-45a9-a904-ee262d2d31b8" providerId="AD" clId="Web-{D990A951-7791-58EA-10E0-62E3BF625C22}" dt="2024-05-07T17:38:37.553" v="141" actId="1076"/>
          <ac:picMkLst>
            <pc:docMk/>
            <pc:sldMk cId="1138857515" sldId="258"/>
            <ac:picMk id="5" creationId="{AF920880-BE6C-F8BC-088E-E3C4CC722F89}"/>
          </ac:picMkLst>
        </pc:picChg>
      </pc:sldChg>
      <pc:sldChg chg="addSp delSp modSp new mod ord setBg">
        <pc:chgData name="Esmée Cornelissen (student)" userId="S::eim.cornelissen@student.han.nl::ddbbec1e-4785-45a9-a904-ee262d2d31b8" providerId="AD" clId="Web-{D990A951-7791-58EA-10E0-62E3BF625C22}" dt="2024-05-07T17:41:44.982" v="235" actId="20577"/>
        <pc:sldMkLst>
          <pc:docMk/>
          <pc:sldMk cId="1176742058" sldId="260"/>
        </pc:sldMkLst>
        <pc:spChg chg="mod">
          <ac:chgData name="Esmée Cornelissen (student)" userId="S::eim.cornelissen@student.han.nl::ddbbec1e-4785-45a9-a904-ee262d2d31b8" providerId="AD" clId="Web-{D990A951-7791-58EA-10E0-62E3BF625C22}" dt="2024-05-07T17:41:44.982" v="235" actId="20577"/>
          <ac:spMkLst>
            <pc:docMk/>
            <pc:sldMk cId="1176742058" sldId="260"/>
            <ac:spMk id="2" creationId="{3F751D05-6B51-1B76-0468-983CF0E03F08}"/>
          </ac:spMkLst>
        </pc:spChg>
        <pc:spChg chg="del">
          <ac:chgData name="Esmée Cornelissen (student)" userId="S::eim.cornelissen@student.han.nl::ddbbec1e-4785-45a9-a904-ee262d2d31b8" providerId="AD" clId="Web-{D990A951-7791-58EA-10E0-62E3BF625C22}" dt="2024-05-07T17:40:01.400" v="170"/>
          <ac:spMkLst>
            <pc:docMk/>
            <pc:sldMk cId="1176742058" sldId="260"/>
            <ac:spMk id="3" creationId="{54B59DDA-8C19-6261-7318-102FDD568A27}"/>
          </ac:spMkLst>
        </pc:spChg>
        <pc:spChg chg="add del mod">
          <ac:chgData name="Esmée Cornelissen (student)" userId="S::eim.cornelissen@student.han.nl::ddbbec1e-4785-45a9-a904-ee262d2d31b8" providerId="AD" clId="Web-{D990A951-7791-58EA-10E0-62E3BF625C22}" dt="2024-05-07T17:41:26.840" v="232"/>
          <ac:spMkLst>
            <pc:docMk/>
            <pc:sldMk cId="1176742058" sldId="260"/>
            <ac:spMk id="6" creationId="{3513B159-522C-DA3B-ED4A-A00945FCE364}"/>
          </ac:spMkLst>
        </pc:spChg>
        <pc:spChg chg="add del">
          <ac:chgData name="Esmée Cornelissen (student)" userId="S::eim.cornelissen@student.han.nl::ddbbec1e-4785-45a9-a904-ee262d2d31b8" providerId="AD" clId="Web-{D990A951-7791-58EA-10E0-62E3BF625C22}" dt="2024-05-07T17:41:29.497" v="233"/>
          <ac:spMkLst>
            <pc:docMk/>
            <pc:sldMk cId="1176742058" sldId="260"/>
            <ac:spMk id="9" creationId="{FB5B0058-AF13-4859-B429-4EDDE2A26F7F}"/>
          </ac:spMkLst>
        </pc:spChg>
        <pc:spChg chg="add del">
          <ac:chgData name="Esmée Cornelissen (student)" userId="S::eim.cornelissen@student.han.nl::ddbbec1e-4785-45a9-a904-ee262d2d31b8" providerId="AD" clId="Web-{D990A951-7791-58EA-10E0-62E3BF625C22}" dt="2024-05-07T17:41:29.497" v="233"/>
          <ac:spMkLst>
            <pc:docMk/>
            <pc:sldMk cId="1176742058" sldId="260"/>
            <ac:spMk id="13" creationId="{A4A161CC-6DC5-4863-B213-94529D6E06D7}"/>
          </ac:spMkLst>
        </pc:spChg>
        <pc:spChg chg="add">
          <ac:chgData name="Esmée Cornelissen (student)" userId="S::eim.cornelissen@student.han.nl::ddbbec1e-4785-45a9-a904-ee262d2d31b8" providerId="AD" clId="Web-{D990A951-7791-58EA-10E0-62E3BF625C22}" dt="2024-05-07T17:41:29.497" v="233"/>
          <ac:spMkLst>
            <pc:docMk/>
            <pc:sldMk cId="1176742058" sldId="260"/>
            <ac:spMk id="18" creationId="{9B7AD9F6-8CE7-4299-8FC6-328F4DCD3FF9}"/>
          </ac:spMkLst>
        </pc:spChg>
        <pc:spChg chg="add">
          <ac:chgData name="Esmée Cornelissen (student)" userId="S::eim.cornelissen@student.han.nl::ddbbec1e-4785-45a9-a904-ee262d2d31b8" providerId="AD" clId="Web-{D990A951-7791-58EA-10E0-62E3BF625C22}" dt="2024-05-07T17:41:29.497" v="233"/>
          <ac:spMkLst>
            <pc:docMk/>
            <pc:sldMk cId="1176742058" sldId="260"/>
            <ac:spMk id="20" creationId="{F49775AF-8896-43EE-92C6-83497D6DC56F}"/>
          </ac:spMkLst>
        </pc:spChg>
        <pc:picChg chg="add del mod ord">
          <ac:chgData name="Esmée Cornelissen (student)" userId="S::eim.cornelissen@student.han.nl::ddbbec1e-4785-45a9-a904-ee262d2d31b8" providerId="AD" clId="Web-{D990A951-7791-58EA-10E0-62E3BF625C22}" dt="2024-05-07T17:41:06.605" v="231"/>
          <ac:picMkLst>
            <pc:docMk/>
            <pc:sldMk cId="1176742058" sldId="260"/>
            <ac:picMk id="4" creationId="{28AFFDD9-9935-75D6-37F3-0F13E40390F7}"/>
          </ac:picMkLst>
        </pc:picChg>
        <pc:picChg chg="add mod ord">
          <ac:chgData name="Esmée Cornelissen (student)" userId="S::eim.cornelissen@student.han.nl::ddbbec1e-4785-45a9-a904-ee262d2d31b8" providerId="AD" clId="Web-{D990A951-7791-58EA-10E0-62E3BF625C22}" dt="2024-05-07T17:41:29.497" v="233"/>
          <ac:picMkLst>
            <pc:docMk/>
            <pc:sldMk cId="1176742058" sldId="260"/>
            <ac:picMk id="7" creationId="{05D99883-DF76-A272-19D0-23B9F10773B3}"/>
          </ac:picMkLst>
        </pc:picChg>
        <pc:cxnChg chg="add del">
          <ac:chgData name="Esmée Cornelissen (student)" userId="S::eim.cornelissen@student.han.nl::ddbbec1e-4785-45a9-a904-ee262d2d31b8" providerId="AD" clId="Web-{D990A951-7791-58EA-10E0-62E3BF625C22}" dt="2024-05-07T17:41:29.497" v="233"/>
          <ac:cxnSpMkLst>
            <pc:docMk/>
            <pc:sldMk cId="1176742058" sldId="260"/>
            <ac:cxnSpMk id="11" creationId="{AC65C03C-3F17-45DC-A1B9-35ACA43397D4}"/>
          </ac:cxnSpMkLst>
        </pc:cxnChg>
      </pc:sldChg>
      <pc:sldChg chg="modSp new">
        <pc:chgData name="Esmée Cornelissen (student)" userId="S::eim.cornelissen@student.han.nl::ddbbec1e-4785-45a9-a904-ee262d2d31b8" providerId="AD" clId="Web-{D990A951-7791-58EA-10E0-62E3BF625C22}" dt="2024-05-07T17:52:49.473" v="518" actId="20577"/>
        <pc:sldMkLst>
          <pc:docMk/>
          <pc:sldMk cId="3921598078" sldId="261"/>
        </pc:sldMkLst>
        <pc:spChg chg="mod">
          <ac:chgData name="Esmée Cornelissen (student)" userId="S::eim.cornelissen@student.han.nl::ddbbec1e-4785-45a9-a904-ee262d2d31b8" providerId="AD" clId="Web-{D990A951-7791-58EA-10E0-62E3BF625C22}" dt="2024-05-07T17:42:45.562" v="251" actId="20577"/>
          <ac:spMkLst>
            <pc:docMk/>
            <pc:sldMk cId="3921598078" sldId="261"/>
            <ac:spMk id="2" creationId="{827D3CF7-EEC4-2AFA-5F3B-8B5BE1DCE2D3}"/>
          </ac:spMkLst>
        </pc:spChg>
        <pc:spChg chg="mod">
          <ac:chgData name="Esmée Cornelissen (student)" userId="S::eim.cornelissen@student.han.nl::ddbbec1e-4785-45a9-a904-ee262d2d31b8" providerId="AD" clId="Web-{D990A951-7791-58EA-10E0-62E3BF625C22}" dt="2024-05-07T17:52:49.473" v="518" actId="20577"/>
          <ac:spMkLst>
            <pc:docMk/>
            <pc:sldMk cId="3921598078" sldId="261"/>
            <ac:spMk id="3" creationId="{4901B639-EFC7-636B-FF6F-56A1F621751A}"/>
          </ac:spMkLst>
        </pc:spChg>
      </pc:sldChg>
      <pc:sldChg chg="modSp new">
        <pc:chgData name="Esmée Cornelissen (student)" userId="S::eim.cornelissen@student.han.nl::ddbbec1e-4785-45a9-a904-ee262d2d31b8" providerId="AD" clId="Web-{D990A951-7791-58EA-10E0-62E3BF625C22}" dt="2024-05-07T17:53:17.740" v="528" actId="20577"/>
        <pc:sldMkLst>
          <pc:docMk/>
          <pc:sldMk cId="2075906568" sldId="262"/>
        </pc:sldMkLst>
        <pc:spChg chg="mod">
          <ac:chgData name="Esmée Cornelissen (student)" userId="S::eim.cornelissen@student.han.nl::ddbbec1e-4785-45a9-a904-ee262d2d31b8" providerId="AD" clId="Web-{D990A951-7791-58EA-10E0-62E3BF625C22}" dt="2024-05-07T17:53:17.740" v="528" actId="20577"/>
          <ac:spMkLst>
            <pc:docMk/>
            <pc:sldMk cId="2075906568" sldId="262"/>
            <ac:spMk id="2" creationId="{0FB4EFE4-FA80-BC46-581C-DE4D2DF6378D}"/>
          </ac:spMkLst>
        </pc:spChg>
        <pc:spChg chg="mod">
          <ac:chgData name="Esmée Cornelissen (student)" userId="S::eim.cornelissen@student.han.nl::ddbbec1e-4785-45a9-a904-ee262d2d31b8" providerId="AD" clId="Web-{D990A951-7791-58EA-10E0-62E3BF625C22}" dt="2024-05-07T17:53:00.536" v="521" actId="20577"/>
          <ac:spMkLst>
            <pc:docMk/>
            <pc:sldMk cId="2075906568" sldId="262"/>
            <ac:spMk id="3" creationId="{C37DD65E-E151-9EE1-2F0C-C0E5A77C0D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51D05-6B51-1B76-0468-983CF0E0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err="1"/>
              <a:t>Potentiële</a:t>
            </a:r>
            <a:r>
              <a:rPr lang="en-US" sz="4600"/>
              <a:t>  </a:t>
            </a:r>
            <a:br>
              <a:rPr lang="en-US" sz="4600"/>
            </a:br>
            <a:r>
              <a:rPr lang="en-US" sz="4600"/>
              <a:t>voortgangs- </a:t>
            </a:r>
            <a:r>
              <a:rPr lang="en-US" sz="4600" err="1"/>
              <a:t>mogelijkheden</a:t>
            </a:r>
            <a:br>
              <a:rPr lang="en-US" sz="4600"/>
            </a:br>
            <a:r>
              <a:rPr lang="en-US" sz="2400"/>
              <a:t>(</a:t>
            </a:r>
            <a:r>
              <a:rPr lang="en-US" sz="2400" err="1"/>
              <a:t>welke</a:t>
            </a:r>
            <a:r>
              <a:rPr lang="en-US" sz="2400"/>
              <a:t> </a:t>
            </a:r>
            <a:r>
              <a:rPr lang="en-US" sz="2400" err="1"/>
              <a:t>kant</a:t>
            </a:r>
            <a:r>
              <a:rPr lang="en-US" sz="2400"/>
              <a:t> </a:t>
            </a:r>
            <a:r>
              <a:rPr lang="en-US" sz="2400" err="1"/>
              <a:t>gaan</a:t>
            </a:r>
            <a:r>
              <a:rPr lang="en-US" sz="2400"/>
              <a:t> we op?)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ijdelijke aanduiding voor inhoud 6" descr="Afbeelding met buitenshuis, tekst, teken, hemel&#10;&#10;Automatisch gegenereerde beschrijving">
            <a:extLst>
              <a:ext uri="{FF2B5EF4-FFF2-40B4-BE49-F238E27FC236}">
                <a16:creationId xmlns:a16="http://schemas.microsoft.com/office/drawing/2014/main" id="{05D99883-DF76-A272-19D0-23B9F1077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11" r="1" b="105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67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0E7956-F4B1-9CE6-FCCF-9A33641E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5400"/>
              <a:t>Oud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3920A944-6E3B-8D71-8CE9-1334A203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>
                <a:ea typeface="+mn-lt"/>
                <a:cs typeface="+mn-lt"/>
              </a:rPr>
              <a:t>Goedkoper</a:t>
            </a:r>
            <a:endParaRPr lang="nl-NL" sz="2200"/>
          </a:p>
          <a:p>
            <a:r>
              <a:rPr lang="nl-NL" sz="2200">
                <a:ea typeface="+mn-lt"/>
                <a:cs typeface="+mn-lt"/>
              </a:rPr>
              <a:t>Bespaard tijd</a:t>
            </a:r>
            <a:endParaRPr lang="nl-NL" sz="2200"/>
          </a:p>
          <a:p>
            <a:r>
              <a:rPr lang="nl-NL" sz="2200">
                <a:ea typeface="+mn-lt"/>
                <a:cs typeface="+mn-lt"/>
              </a:rPr>
              <a:t>Meer data verzamelen</a:t>
            </a:r>
            <a:endParaRPr lang="nl-NL" sz="2200"/>
          </a:p>
          <a:p>
            <a:r>
              <a:rPr lang="nl-NL" sz="2200">
                <a:ea typeface="+mn-lt"/>
                <a:cs typeface="+mn-lt"/>
              </a:rPr>
              <a:t>Optimaliseren Monitoring</a:t>
            </a:r>
            <a:endParaRPr lang="nl-NL" sz="2200"/>
          </a:p>
          <a:p>
            <a:r>
              <a:rPr lang="nl-NL" sz="2200">
                <a:ea typeface="+mn-lt"/>
                <a:cs typeface="+mn-lt"/>
              </a:rPr>
              <a:t>Gepersonaliseerde app</a:t>
            </a:r>
            <a:endParaRPr lang="nl-NL" sz="2200"/>
          </a:p>
          <a:p>
            <a:endParaRPr lang="nl-NL" sz="2200"/>
          </a:p>
        </p:txBody>
      </p:sp>
      <p:pic>
        <p:nvPicPr>
          <p:cNvPr id="4" name="Afbeelding 3" descr="Afbeelding met elektronica, Elektrische bedrading, gereedschap, apparaat&#10;&#10;Automatisch gegenereerde beschrijving">
            <a:extLst>
              <a:ext uri="{FF2B5EF4-FFF2-40B4-BE49-F238E27FC236}">
                <a16:creationId xmlns:a16="http://schemas.microsoft.com/office/drawing/2014/main" id="{2DED1592-D659-7BA8-B623-B3704411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5" r="-3" b="1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B1EB6-F206-7F97-2531-4A8E70B13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429" y="904648"/>
            <a:ext cx="4125686" cy="809172"/>
          </a:xfrm>
        </p:spPr>
        <p:txBody>
          <a:bodyPr>
            <a:normAutofit fontScale="90000"/>
          </a:bodyPr>
          <a:lstStyle/>
          <a:p>
            <a:r>
              <a:rPr lang="nl-NL"/>
              <a:t>Nieuw 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F24E78-ED0F-0B70-C747-63932B7D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429" y="2132467"/>
            <a:ext cx="456111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nl-NL"/>
              <a:t>Nieuwe temperatuur meter met bestaande applicatie</a:t>
            </a:r>
          </a:p>
          <a:p>
            <a:pPr marL="342900" indent="-342900" algn="l">
              <a:buChar char="•"/>
            </a:pPr>
            <a:r>
              <a:rPr lang="nl-NL"/>
              <a:t>Nieuwe temperatuurmeter zelf applicatie ontwikkelen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3FF4AE1-7EBB-B2F6-6570-95669C306690}"/>
              </a:ext>
            </a:extLst>
          </p:cNvPr>
          <p:cNvSpPr txBox="1"/>
          <p:nvPr/>
        </p:nvSpPr>
        <p:spPr>
          <a:xfrm>
            <a:off x="6980464" y="2079170"/>
            <a:ext cx="485502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+mn-lt"/>
                <a:cs typeface="+mn-lt"/>
              </a:rPr>
              <a:t>Voordelen nieuwe thermometer 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Gericht product specificaties kiezen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Applicatie (optie)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Nieuwste apparatuur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Nauwkeurigere data</a:t>
            </a:r>
            <a:endParaRPr lang="nl-NL"/>
          </a:p>
          <a:p>
            <a:endParaRPr lang="nl-NL"/>
          </a:p>
          <a:p>
            <a:r>
              <a:rPr lang="nl-NL">
                <a:ea typeface="+mn-lt"/>
                <a:cs typeface="+mn-lt"/>
              </a:rPr>
              <a:t>Nadelen nieuwe thermometer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Investering (aanschaf)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Standaard applicatie niet gepersonaliseerd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Wanneer project geen succes is of beoogde resultaat niet haalbaar is de investering weg</a:t>
            </a:r>
            <a:endParaRPr lang="nl-NL"/>
          </a:p>
          <a:p>
            <a:pPr algn="l"/>
            <a:endParaRPr lang="nl-NL"/>
          </a:p>
        </p:txBody>
      </p:sp>
      <p:pic>
        <p:nvPicPr>
          <p:cNvPr id="5" name="Afbeelding 4" descr="Afbeelding met Graphics, grafische vormgeving, sinaasappel, schermopname&#10;&#10;Automatisch gegenereerde beschrijving">
            <a:extLst>
              <a:ext uri="{FF2B5EF4-FFF2-40B4-BE49-F238E27FC236}">
                <a16:creationId xmlns:a16="http://schemas.microsoft.com/office/drawing/2014/main" id="{AF920880-BE6C-F8BC-088E-E3C4CC72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1" y="4399189"/>
            <a:ext cx="6524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2AF6A9-84E8-01C9-4AB5-1F582976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nl-NL"/>
              <a:t>Nieuw &amp; oud gecombineerd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199880-4DED-6220-A49A-E20B7FF3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Multi-criteria </a:t>
            </a:r>
            <a:r>
              <a:rPr lang="en-US" sz="2000" dirty="0">
                <a:ea typeface="+mn-lt"/>
                <a:cs typeface="+mn-lt"/>
              </a:rPr>
              <a:t>decision making (MCDM)</a:t>
            </a:r>
          </a:p>
          <a:p>
            <a:r>
              <a:rPr lang="en-US" sz="2000" dirty="0">
                <a:ea typeface="+mn-lt"/>
                <a:cs typeface="+mn-lt"/>
              </a:rPr>
              <a:t>Usability testing</a:t>
            </a:r>
          </a:p>
          <a:p>
            <a:r>
              <a:rPr lang="en-US" sz="2000" dirty="0">
                <a:ea typeface="+mn-lt"/>
                <a:cs typeface="+mn-lt"/>
              </a:rPr>
              <a:t>Prototype </a:t>
            </a:r>
            <a:r>
              <a:rPr lang="en-US" sz="2000" dirty="0" err="1">
                <a:ea typeface="+mn-lt"/>
                <a:cs typeface="+mn-lt"/>
              </a:rPr>
              <a:t>contactloze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temperatuursensor</a:t>
            </a:r>
            <a:endParaRPr lang="en-US" sz="2000" dirty="0"/>
          </a:p>
        </p:txBody>
      </p:sp>
      <p:pic>
        <p:nvPicPr>
          <p:cNvPr id="4" name="Tijdelijke aanduiding voor inhoud 3" descr="Afbeelding met tekenfilm, illustratie&#10;&#10;Automatisch gegenereerde beschrijving">
            <a:extLst>
              <a:ext uri="{FF2B5EF4-FFF2-40B4-BE49-F238E27FC236}">
                <a16:creationId xmlns:a16="http://schemas.microsoft.com/office/drawing/2014/main" id="{985A4ECB-D06D-2DF2-5729-1F640589B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7" r="-1" b="176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Afbeelding 4" descr="Afbeelding met tekst, schermopname, Kleurrijkheid, grafische vormgeving&#10;&#10;Automatisch gegenereerde beschrijving">
            <a:extLst>
              <a:ext uri="{FF2B5EF4-FFF2-40B4-BE49-F238E27FC236}">
                <a16:creationId xmlns:a16="http://schemas.microsoft.com/office/drawing/2014/main" id="{0806B82C-4CA5-C152-DF3D-B6C16D55A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317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406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D3CF7-EEC4-2AFA-5F3B-8B5BE1DC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Welke kant gaan we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01B639-EFC7-636B-FF6F-56A1F621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59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4EFE4-FA80-BC46-581C-DE4D2DF6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Next step 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7DD65E-E151-9EE1-2F0C-C0E5A77C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latin typeface="Arial"/>
                <a:cs typeface="Arial"/>
              </a:rPr>
              <a:t>Testen: data ophalen</a:t>
            </a:r>
            <a:endParaRPr lang="en-US">
              <a:latin typeface="Arial"/>
              <a:cs typeface="Arial"/>
            </a:endParaRPr>
          </a:p>
          <a:p>
            <a:r>
              <a:rPr lang="nl-NL">
                <a:latin typeface="Arial"/>
                <a:cs typeface="Arial"/>
              </a:rPr>
              <a:t>Systeem ontwikkelen: wanneer wordt er gemeten</a:t>
            </a:r>
            <a:endParaRPr lang="en-US">
              <a:latin typeface="Arial"/>
              <a:cs typeface="Arial"/>
            </a:endParaRPr>
          </a:p>
          <a:p>
            <a:r>
              <a:rPr lang="nl-NL">
                <a:latin typeface="Arial"/>
                <a:cs typeface="Arial"/>
              </a:rPr>
              <a:t>App ontwikkelen: rood= niet uitpakken, oranje= bij spoed uitpakken, groen= klaar om uit te pakken </a:t>
            </a:r>
            <a:endParaRPr lang="en-US">
              <a:latin typeface="Arial"/>
              <a:cs typeface="Arial"/>
            </a:endParaRPr>
          </a:p>
          <a:p>
            <a:r>
              <a:rPr lang="nl-NL">
                <a:latin typeface="Arial"/>
                <a:cs typeface="Arial"/>
              </a:rPr>
              <a:t>Advies rapport: implementatie verslag, effectiviteit (voor- en nadelen) onderzoek en vervolg advies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9065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0A443DC04BD4C837E863859CAAABB" ma:contentTypeVersion="14" ma:contentTypeDescription="Een nieuw document maken." ma:contentTypeScope="" ma:versionID="22675e790a84662453bdfb770c799777">
  <xsd:schema xmlns:xsd="http://www.w3.org/2001/XMLSchema" xmlns:xs="http://www.w3.org/2001/XMLSchema" xmlns:p="http://schemas.microsoft.com/office/2006/metadata/properties" xmlns:ns2="c2d36055-acdf-4d6f-a809-45f960dd0c57" xmlns:ns3="0708c2ca-a523-4ac1-8c45-568bf57b0b7c" targetNamespace="http://schemas.microsoft.com/office/2006/metadata/properties" ma:root="true" ma:fieldsID="17b6de308d659c47d936b3c10f7f260d" ns2:_="" ns3:_="">
    <xsd:import namespace="c2d36055-acdf-4d6f-a809-45f960dd0c57"/>
    <xsd:import namespace="0708c2ca-a523-4ac1-8c45-568bf57b0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6055-acdf-4d6f-a809-45f960dd0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8c2ca-a523-4ac1-8c45-568bf57b0b7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a47a510-2f0f-42c1-8b53-fc722cd4e82d}" ma:internalName="TaxCatchAll" ma:showField="CatchAllData" ma:web="0708c2ca-a523-4ac1-8c45-568bf57b0b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773930-59F6-4E49-87E2-68A7CC40EE5A}">
  <ds:schemaRefs>
    <ds:schemaRef ds:uri="0708c2ca-a523-4ac1-8c45-568bf57b0b7c"/>
    <ds:schemaRef ds:uri="c2d36055-acdf-4d6f-a809-45f960dd0c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E85B098-31E9-450E-BBB1-403AFC225F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Kantoorthema</vt:lpstr>
      <vt:lpstr>Potentiële   voortgangs- mogelijkheden (welke kant gaan we op?)</vt:lpstr>
      <vt:lpstr>Oud</vt:lpstr>
      <vt:lpstr>Nieuw </vt:lpstr>
      <vt:lpstr>Nieuw &amp; oud gecombineerd</vt:lpstr>
      <vt:lpstr>Welke kant gaan we op?</vt:lpstr>
      <vt:lpstr>Next step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Niels Jacobs (student)</cp:lastModifiedBy>
  <cp:revision>1</cp:revision>
  <dcterms:created xsi:type="dcterms:W3CDTF">2024-05-07T16:36:31Z</dcterms:created>
  <dcterms:modified xsi:type="dcterms:W3CDTF">2024-05-08T07:45:27Z</dcterms:modified>
</cp:coreProperties>
</file>