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5" r:id="rId5"/>
    <p:sldId id="310" r:id="rId6"/>
    <p:sldId id="321" r:id="rId7"/>
    <p:sldId id="322" r:id="rId8"/>
    <p:sldId id="324" r:id="rId9"/>
    <p:sldId id="323" r:id="rId10"/>
  </p:sldIdLst>
  <p:sldSz cx="12188825" cy="6858000"/>
  <p:notesSz cx="6858000" cy="9144000"/>
  <p:custDataLst>
    <p:tags r:id="rId13"/>
  </p:custDataLst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14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7E04FE1-D115-48E0-9987-FBEDDAC377FE}" type="datetime1">
              <a:rPr lang="nl-NL" smtClean="0"/>
              <a:t>29-11-2017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nl-NL" smtClean="0"/>
              <a:pPr algn="r" rtl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036ED8C-C32A-42A9-8F2D-FCFA3F3FF542}" type="datetime1">
              <a:rPr lang="nl-NL" smtClean="0"/>
              <a:pPr/>
              <a:t>29-11-2017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925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0397FCB-EAD7-4E01-A24C-81980316FDE6}" type="datetime1">
              <a:rPr lang="nl-NL" noProof="0" smtClean="0"/>
              <a:pPr/>
              <a:t>29-11-2017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1DFC32-EAF3-4FEE-B58A-C5CE79901296}" type="datetime1">
              <a:rPr lang="nl-NL" smtClean="0"/>
              <a:pPr/>
              <a:t>29-11-2017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94198B-7604-4823-A2B2-E00C4DAAF232}" type="datetime1">
              <a:rPr lang="nl-NL" smtClean="0"/>
              <a:pPr/>
              <a:t>29-11-2017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EF1C8-B324-4DE1-9001-A012F185C502}" type="datetime1">
              <a:rPr lang="nl-NL" smtClean="0"/>
              <a:pPr/>
              <a:t>29-11-2017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46F9E0-3E6B-4ABE-B91D-461D88959A2B}" type="datetime1">
              <a:rPr lang="nl-NL" smtClean="0"/>
              <a:pPr/>
              <a:t>29-11-2017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9C2732-C85D-4EA1-BF45-A6DED9FA3C67}" type="datetime1">
              <a:rPr lang="nl-NL" smtClean="0"/>
              <a:pPr/>
              <a:t>29-11-2017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2D1A15-5AEC-41D7-A941-22B17E415009}" type="datetime1">
              <a:rPr lang="nl-NL" smtClean="0"/>
              <a:pPr/>
              <a:t>29-11-2017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9D4B0DC-6099-4551-903D-D0E38B91A69A}" type="datetime1">
              <a:rPr lang="nl-NL" smtClean="0"/>
              <a:pPr/>
              <a:t>29-11-2017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7C09E3-03FC-4276-95A2-80103FC6B84A}" type="datetime1">
              <a:rPr lang="nl-NL" smtClean="0"/>
              <a:pPr/>
              <a:t>29-11-2017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98FEDA-6EC5-44EE-8A0B-4C469F5148E7}" type="datetime1">
              <a:rPr lang="nl-NL" smtClean="0"/>
              <a:pPr/>
              <a:t>29-11-2017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23DD-619C-42F0-9368-093A6C48B9EC}" type="datetime1">
              <a:rPr lang="nl-NL" smtClean="0"/>
              <a:pPr/>
              <a:t>29-11-2017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/>
              <a:t>Security Workshop</a:t>
            </a:r>
          </a:p>
        </p:txBody>
      </p:sp>
      <p:sp>
        <p:nvSpPr>
          <p:cNvPr id="4" name="Subtitel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err="1"/>
              <a:t>Sjuul</a:t>
            </a:r>
            <a:r>
              <a:rPr lang="nl-NL"/>
              <a:t> f</a:t>
            </a:r>
            <a:r>
              <a:rPr lang="en-US" err="1"/>
              <a:t>öllings</a:t>
            </a:r>
            <a:r>
              <a:rPr lang="en-US"/>
              <a:t> – tamer </a:t>
            </a:r>
            <a:r>
              <a:rPr lang="en-US" err="1"/>
              <a:t>canki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I</a:t>
            </a:r>
            <a:r>
              <a:rPr lang="nl-NL" err="1"/>
              <a:t>nspiratiesessie</a:t>
            </a:r>
            <a:endParaRPr lang="nl-NL"/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/>
              <a:t>Capture the Flag</a:t>
            </a:r>
            <a:endParaRPr lang="nl-NL"/>
          </a:p>
          <a:p>
            <a:pPr rtl="0"/>
            <a:r>
              <a:rPr lang="nl-NL"/>
              <a:t>Opdrachtsoorten</a:t>
            </a:r>
          </a:p>
          <a:p>
            <a:pPr rtl="0"/>
            <a:r>
              <a:rPr lang="en-US"/>
              <a:t>S</a:t>
            </a:r>
            <a:r>
              <a:rPr lang="nl-NL"/>
              <a:t>pelregels</a:t>
            </a:r>
          </a:p>
          <a:p>
            <a:pPr rtl="0"/>
            <a:r>
              <a:rPr lang="en-US"/>
              <a:t>V</a:t>
            </a:r>
            <a:r>
              <a:rPr lang="nl-NL"/>
              <a:t>oorbereiding</a:t>
            </a:r>
          </a:p>
          <a:p>
            <a:pPr rtl="0"/>
            <a:r>
              <a:rPr lang="en-US"/>
              <a:t>Uitloop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uitleg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err="1"/>
              <a:t>Capture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Flag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161633" cy="4114800"/>
          </a:xfrm>
        </p:spPr>
        <p:txBody>
          <a:bodyPr rtlCol="0"/>
          <a:lstStyle/>
          <a:p>
            <a:pPr rtl="0"/>
            <a:r>
              <a:rPr lang="nl-NL"/>
              <a:t>Oplossen van opdrachten voor punten.</a:t>
            </a:r>
          </a:p>
          <a:p>
            <a:pPr rtl="0"/>
            <a:r>
              <a:rPr lang="en-US"/>
              <a:t>D</a:t>
            </a:r>
            <a:r>
              <a:rPr lang="nl-NL"/>
              <a:t>e flags zijn in de vorm van MD5 </a:t>
            </a:r>
            <a:r>
              <a:rPr lang="nl-NL" err="1"/>
              <a:t>hashes</a:t>
            </a:r>
            <a:r>
              <a:rPr lang="nl-NL"/>
              <a:t>.</a:t>
            </a:r>
          </a:p>
          <a:p>
            <a:pPr rtl="0"/>
            <a:r>
              <a:rPr lang="en-US"/>
              <a:t>D</a:t>
            </a:r>
            <a:r>
              <a:rPr lang="nl-NL"/>
              <a:t>e flags worden ingeleverd voor punten.</a:t>
            </a:r>
          </a:p>
          <a:p>
            <a:pPr rtl="0"/>
            <a:r>
              <a:rPr lang="en-US"/>
              <a:t>Het team met de </a:t>
            </a:r>
            <a:r>
              <a:rPr lang="en-US" err="1"/>
              <a:t>meeste</a:t>
            </a:r>
            <a:r>
              <a:rPr lang="en-US"/>
              <a:t> </a:t>
            </a:r>
            <a:r>
              <a:rPr lang="en-US" err="1"/>
              <a:t>punten</a:t>
            </a:r>
            <a:r>
              <a:rPr lang="en-US"/>
              <a:t> </a:t>
            </a:r>
            <a:r>
              <a:rPr lang="en-US" err="1"/>
              <a:t>wint</a:t>
            </a:r>
            <a:r>
              <a:rPr lang="en-US"/>
              <a:t>.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36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Opdrachtsoorten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161633" cy="4114800"/>
          </a:xfrm>
        </p:spPr>
        <p:txBody>
          <a:bodyPr rtlCol="0"/>
          <a:lstStyle/>
          <a:p>
            <a:r>
              <a:rPr lang="nl-NL" err="1"/>
              <a:t>Reconnaissance</a:t>
            </a:r>
            <a:r>
              <a:rPr lang="nl-NL"/>
              <a:t>: informatie verkrijgen</a:t>
            </a:r>
          </a:p>
          <a:p>
            <a:r>
              <a:rPr lang="en-US"/>
              <a:t>Cracking: reverse engineering van tools </a:t>
            </a:r>
            <a:r>
              <a:rPr lang="en-US" err="1"/>
              <a:t>en</a:t>
            </a:r>
            <a:r>
              <a:rPr lang="en-US"/>
              <a:t> code</a:t>
            </a:r>
          </a:p>
          <a:p>
            <a:r>
              <a:rPr lang="en-US"/>
              <a:t>Hacking: sessie </a:t>
            </a:r>
            <a:r>
              <a:rPr lang="en-US" err="1"/>
              <a:t>validatie</a:t>
            </a:r>
            <a:r>
              <a:rPr lang="en-US"/>
              <a:t> </a:t>
            </a:r>
            <a:r>
              <a:rPr lang="en-US" err="1"/>
              <a:t>omzeiling</a:t>
            </a:r>
            <a:endParaRPr lang="nl-NL"/>
          </a:p>
          <a:p>
            <a:pPr rtl="0"/>
            <a:r>
              <a:rPr lang="en-US"/>
              <a:t>Forensic: </a:t>
            </a:r>
            <a:r>
              <a:rPr lang="en-US" err="1"/>
              <a:t>verborgen</a:t>
            </a:r>
            <a:r>
              <a:rPr lang="en-US"/>
              <a:t> </a:t>
            </a:r>
            <a:r>
              <a:rPr lang="en-US" err="1"/>
              <a:t>informatie</a:t>
            </a:r>
            <a:r>
              <a:rPr lang="en-US"/>
              <a:t> </a:t>
            </a:r>
            <a:r>
              <a:rPr lang="en-US" err="1"/>
              <a:t>achterhalen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227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S</a:t>
            </a:r>
            <a:r>
              <a:rPr lang="nl-NL" err="1"/>
              <a:t>pelregels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161633" cy="4114800"/>
          </a:xfrm>
        </p:spPr>
        <p:txBody>
          <a:bodyPr rtlCol="0"/>
          <a:lstStyle/>
          <a:p>
            <a:r>
              <a:rPr lang="en-US"/>
              <a:t>De opdrachten zijn gesorteerd op moeilijkheidsgraad van links naar rechts.</a:t>
            </a:r>
          </a:p>
          <a:p>
            <a:r>
              <a:rPr lang="en-US" err="1"/>
              <a:t>Zodra</a:t>
            </a:r>
            <a:r>
              <a:rPr lang="en-US"/>
              <a:t> je denkt dat je een flag gevonden hebt, meld </a:t>
            </a:r>
            <a:r>
              <a:rPr lang="en-US" err="1"/>
              <a:t>je</a:t>
            </a:r>
            <a:r>
              <a:rPr lang="en-US"/>
              <a:t> dit </a:t>
            </a:r>
            <a:r>
              <a:rPr lang="en-US" err="1"/>
              <a:t>bij</a:t>
            </a:r>
            <a:r>
              <a:rPr lang="en-US"/>
              <a:t> Tamer of Sjuul.</a:t>
            </a:r>
          </a:p>
          <a:p>
            <a:r>
              <a:rPr lang="en-US"/>
              <a:t>Iedereen werkt in teams van 3 of 4 studenten.</a:t>
            </a:r>
          </a:p>
          <a:p>
            <a:r>
              <a:rPr lang="en-US"/>
              <a:t>Wij controleren je flag en wijzen punten toe aan je team.</a:t>
            </a:r>
          </a:p>
          <a:p>
            <a:r>
              <a:rPr lang="en-US"/>
              <a:t>Indien nodig worden er klassikaal tips geven.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643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Voorbereiding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161633" cy="4114800"/>
          </a:xfrm>
        </p:spPr>
        <p:txBody>
          <a:bodyPr rtlCol="0"/>
          <a:lstStyle/>
          <a:p>
            <a:r>
              <a:rPr lang="en-US"/>
              <a:t>Ga </a:t>
            </a:r>
            <a:r>
              <a:rPr lang="en-US" err="1"/>
              <a:t>naar</a:t>
            </a:r>
            <a:r>
              <a:rPr lang="en-US"/>
              <a:t>: canki.nl/</a:t>
            </a:r>
            <a:r>
              <a:rPr lang="en-US" err="1"/>
              <a:t>ctf</a:t>
            </a:r>
            <a:endParaRPr lang="en-US"/>
          </a:p>
          <a:p>
            <a:r>
              <a:rPr lang="en-US"/>
              <a:t>Open de MD5 tool in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nieuw</a:t>
            </a:r>
            <a:r>
              <a:rPr lang="en-US"/>
              <a:t> </a:t>
            </a:r>
            <a:r>
              <a:rPr lang="en-US" err="1"/>
              <a:t>tabblad</a:t>
            </a:r>
            <a:r>
              <a:rPr lang="en-US"/>
              <a:t>.</a:t>
            </a:r>
          </a:p>
          <a:p>
            <a:r>
              <a:rPr lang="nl-NL"/>
              <a:t>Download het Pretpakket en pak het zip bestand uit. Hier zijn alle opdrachten te vinden.</a:t>
            </a:r>
          </a:p>
          <a:p>
            <a:r>
              <a:rPr lang="en-US"/>
              <a:t>Het scorebord is te vinden op dezelfde pagina onder de knop Scorebord.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052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e blauwe tunnel (16x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7_TF02895261_TF02895261" id="{0B855642-7EAE-4A4A-9145-AB5D7B071D58}" vid="{77C4AD61-F75F-44AE-887F-9787EDA8FFAA}"/>
    </a:ext>
  </a:extLst>
</a:theme>
</file>

<file path=ppt/theme/theme2.xml><?xml version="1.0" encoding="utf-8"?>
<a:theme xmlns:a="http://schemas.openxmlformats.org/drawingml/2006/main" name="Office-thema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terms/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Zakelijke presentatie met digitale blauwe tunnel (breedbeeld)</Template>
  <TotalTime>0</TotalTime>
  <Words>190</Words>
  <Application>Microsoft Office PowerPoint</Application>
  <PresentationFormat>Aangepast</PresentationFormat>
  <Paragraphs>30</Paragraphs>
  <Slides>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Arial</vt:lpstr>
      <vt:lpstr>Corbel</vt:lpstr>
      <vt:lpstr>Digitale blauwe tunnel (16x9)</vt:lpstr>
      <vt:lpstr>Security Workshop</vt:lpstr>
      <vt:lpstr>Inspiratiesessie</vt:lpstr>
      <vt:lpstr>Capture the Flag</vt:lpstr>
      <vt:lpstr>Opdrachtsoorten</vt:lpstr>
      <vt:lpstr>Spelregels</vt:lpstr>
      <vt:lpstr>Voorbereiding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2017-11-28T12:23:15Z</dcterms:created>
  <dcterms:modified xsi:type="dcterms:W3CDTF">2017-11-29T12:47:24Z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