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3" r:id="rId11"/>
    <p:sldId id="262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A6227-4DFE-EF2C-AF47-77457EF6E333}" v="7" dt="2023-05-23T07:14:53.669"/>
    <p1510:client id="{136EB928-1EA2-4D84-AAEA-2C4DD954E22A}" v="8" vWet="9" dt="2023-05-23T07:46:23.745"/>
    <p1510:client id="{206514A7-D2CF-4C97-B447-8596496DEC05}" v="27" dt="2023-05-24T07:04:57.329"/>
    <p1510:client id="{4C8EFB66-89F2-3022-3E02-B76C801A243B}" v="174" dt="2023-05-23T07:45:51.409"/>
    <p1510:client id="{7F181CFD-2A7E-4ABF-A9DA-40ED6624E651}" v="36" dt="2023-05-24T08:41:58.941"/>
    <p1510:client id="{A1E7C8A9-7EC8-44D6-8F3B-2F7A76E0E2A3}" v="1785" dt="2023-05-23T07:49:20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F.Eikholt" userId="S::sf.eikholt_student.han.nl#ext#@stichtingfontys.onmicrosoft.com::f3d259d1-2b36-4741-933c-b301a166b73a" providerId="AD" clId="Web-{4C8EFB66-89F2-3022-3E02-B76C801A243B}"/>
    <pc:docChg chg="addSld modSld">
      <pc:chgData name="SF.Eikholt" userId="S::sf.eikholt_student.han.nl#ext#@stichtingfontys.onmicrosoft.com::f3d259d1-2b36-4741-933c-b301a166b73a" providerId="AD" clId="Web-{4C8EFB66-89F2-3022-3E02-B76C801A243B}" dt="2023-05-23T07:45:51.409" v="169" actId="20577"/>
      <pc:docMkLst>
        <pc:docMk/>
      </pc:docMkLst>
      <pc:sldChg chg="modSp">
        <pc:chgData name="SF.Eikholt" userId="S::sf.eikholt_student.han.nl#ext#@stichtingfontys.onmicrosoft.com::f3d259d1-2b36-4741-933c-b301a166b73a" providerId="AD" clId="Web-{4C8EFB66-89F2-3022-3E02-B76C801A243B}" dt="2023-05-23T07:36:52.764" v="158" actId="20577"/>
        <pc:sldMkLst>
          <pc:docMk/>
          <pc:sldMk cId="3936775014" sldId="257"/>
        </pc:sldMkLst>
        <pc:spChg chg="mod">
          <ac:chgData name="SF.Eikholt" userId="S::sf.eikholt_student.han.nl#ext#@stichtingfontys.onmicrosoft.com::f3d259d1-2b36-4741-933c-b301a166b73a" providerId="AD" clId="Web-{4C8EFB66-89F2-3022-3E02-B76C801A243B}" dt="2023-05-23T07:36:52.764" v="158" actId="20577"/>
          <ac:spMkLst>
            <pc:docMk/>
            <pc:sldMk cId="3936775014" sldId="257"/>
            <ac:spMk id="3" creationId="{EEB865D2-29CA-6F97-4AC9-D68795D9E3B0}"/>
          </ac:spMkLst>
        </pc:spChg>
      </pc:sldChg>
      <pc:sldChg chg="modSp">
        <pc:chgData name="SF.Eikholt" userId="S::sf.eikholt_student.han.nl#ext#@stichtingfontys.onmicrosoft.com::f3d259d1-2b36-4741-933c-b301a166b73a" providerId="AD" clId="Web-{4C8EFB66-89F2-3022-3E02-B76C801A243B}" dt="2023-05-23T07:28:46.544" v="94" actId="20577"/>
        <pc:sldMkLst>
          <pc:docMk/>
          <pc:sldMk cId="200073515" sldId="261"/>
        </pc:sldMkLst>
        <pc:spChg chg="mod">
          <ac:chgData name="SF.Eikholt" userId="S::sf.eikholt_student.han.nl#ext#@stichtingfontys.onmicrosoft.com::f3d259d1-2b36-4741-933c-b301a166b73a" providerId="AD" clId="Web-{4C8EFB66-89F2-3022-3E02-B76C801A243B}" dt="2023-05-23T07:28:46.544" v="94" actId="20577"/>
          <ac:spMkLst>
            <pc:docMk/>
            <pc:sldMk cId="200073515" sldId="261"/>
            <ac:spMk id="3" creationId="{ED8E8747-D47F-C453-3EC5-8A3821EC4CE3}"/>
          </ac:spMkLst>
        </pc:spChg>
      </pc:sldChg>
      <pc:sldChg chg="modSp">
        <pc:chgData name="SF.Eikholt" userId="S::sf.eikholt_student.han.nl#ext#@stichtingfontys.onmicrosoft.com::f3d259d1-2b36-4741-933c-b301a166b73a" providerId="AD" clId="Web-{4C8EFB66-89F2-3022-3E02-B76C801A243B}" dt="2023-05-23T07:45:51.409" v="169" actId="20577"/>
        <pc:sldMkLst>
          <pc:docMk/>
          <pc:sldMk cId="3647482463" sldId="262"/>
        </pc:sldMkLst>
        <pc:spChg chg="mod">
          <ac:chgData name="SF.Eikholt" userId="S::sf.eikholt_student.han.nl#ext#@stichtingfontys.onmicrosoft.com::f3d259d1-2b36-4741-933c-b301a166b73a" providerId="AD" clId="Web-{4C8EFB66-89F2-3022-3E02-B76C801A243B}" dt="2023-05-23T07:45:51.409" v="169" actId="20577"/>
          <ac:spMkLst>
            <pc:docMk/>
            <pc:sldMk cId="3647482463" sldId="262"/>
            <ac:spMk id="16" creationId="{FEC7B866-3FC9-E38A-F953-E2A98D2EBE84}"/>
          </ac:spMkLst>
        </pc:spChg>
      </pc:sldChg>
      <pc:sldChg chg="modSp">
        <pc:chgData name="SF.Eikholt" userId="S::sf.eikholt_student.han.nl#ext#@stichtingfontys.onmicrosoft.com::f3d259d1-2b36-4741-933c-b301a166b73a" providerId="AD" clId="Web-{4C8EFB66-89F2-3022-3E02-B76C801A243B}" dt="2023-05-23T07:33:21.288" v="149" actId="14100"/>
        <pc:sldMkLst>
          <pc:docMk/>
          <pc:sldMk cId="1882454953" sldId="263"/>
        </pc:sldMkLst>
        <pc:picChg chg="mod">
          <ac:chgData name="SF.Eikholt" userId="S::sf.eikholt_student.han.nl#ext#@stichtingfontys.onmicrosoft.com::f3d259d1-2b36-4741-933c-b301a166b73a" providerId="AD" clId="Web-{4C8EFB66-89F2-3022-3E02-B76C801A243B}" dt="2023-05-23T07:33:21.288" v="149" actId="14100"/>
          <ac:picMkLst>
            <pc:docMk/>
            <pc:sldMk cId="1882454953" sldId="263"/>
            <ac:picMk id="4" creationId="{320D2AC3-0708-E3E2-6CA2-E0FE8211E227}"/>
          </ac:picMkLst>
        </pc:picChg>
      </pc:sldChg>
      <pc:sldChg chg="new">
        <pc:chgData name="SF.Eikholt" userId="S::sf.eikholt_student.han.nl#ext#@stichtingfontys.onmicrosoft.com::f3d259d1-2b36-4741-933c-b301a166b73a" providerId="AD" clId="Web-{4C8EFB66-89F2-3022-3E02-B76C801A243B}" dt="2023-05-23T07:28:56.388" v="95"/>
        <pc:sldMkLst>
          <pc:docMk/>
          <pc:sldMk cId="2647368626" sldId="264"/>
        </pc:sldMkLst>
      </pc:sldChg>
      <pc:sldChg chg="modSp new">
        <pc:chgData name="SF.Eikholt" userId="S::sf.eikholt_student.han.nl#ext#@stichtingfontys.onmicrosoft.com::f3d259d1-2b36-4741-933c-b301a166b73a" providerId="AD" clId="Web-{4C8EFB66-89F2-3022-3E02-B76C801A243B}" dt="2023-05-23T07:35:41.169" v="152" actId="20577"/>
        <pc:sldMkLst>
          <pc:docMk/>
          <pc:sldMk cId="444256775" sldId="265"/>
        </pc:sldMkLst>
        <pc:spChg chg="mod">
          <ac:chgData name="SF.Eikholt" userId="S::sf.eikholt_student.han.nl#ext#@stichtingfontys.onmicrosoft.com::f3d259d1-2b36-4741-933c-b301a166b73a" providerId="AD" clId="Web-{4C8EFB66-89F2-3022-3E02-B76C801A243B}" dt="2023-05-23T07:31:29.409" v="127" actId="20577"/>
          <ac:spMkLst>
            <pc:docMk/>
            <pc:sldMk cId="444256775" sldId="265"/>
            <ac:spMk id="2" creationId="{412F8F42-9B8A-EB99-D46E-4CDE94DD2D5B}"/>
          </ac:spMkLst>
        </pc:spChg>
        <pc:spChg chg="mod">
          <ac:chgData name="SF.Eikholt" userId="S::sf.eikholt_student.han.nl#ext#@stichtingfontys.onmicrosoft.com::f3d259d1-2b36-4741-933c-b301a166b73a" providerId="AD" clId="Web-{4C8EFB66-89F2-3022-3E02-B76C801A243B}" dt="2023-05-23T07:35:41.169" v="152" actId="20577"/>
          <ac:spMkLst>
            <pc:docMk/>
            <pc:sldMk cId="444256775" sldId="265"/>
            <ac:spMk id="3" creationId="{963AF949-6A98-2ACC-1D03-A577B5FF3C1C}"/>
          </ac:spMkLst>
        </pc:spChg>
      </pc:sldChg>
      <pc:sldChg chg="new">
        <pc:chgData name="SF.Eikholt" userId="S::sf.eikholt_student.han.nl#ext#@stichtingfontys.onmicrosoft.com::f3d259d1-2b36-4741-933c-b301a166b73a" providerId="AD" clId="Web-{4C8EFB66-89F2-3022-3E02-B76C801A243B}" dt="2023-05-23T07:28:58.185" v="96"/>
        <pc:sldMkLst>
          <pc:docMk/>
          <pc:sldMk cId="1673472158" sldId="265"/>
        </pc:sldMkLst>
      </pc:sldChg>
    </pc:docChg>
  </pc:docChgLst>
  <pc:docChgLst>
    <pc:chgData name="Arjan Melchers (student)" userId="S::aja.melchers_student.han.nl#ext#@stichtingfontys.onmicrosoft.com::afa725b7-ed46-416e-baf6-09cd54e3992c" providerId="AD" clId="Web-{136EB928-1EA2-4D84-AAEA-2C4DD954E22A}"/>
    <pc:docChg chg="modSld">
      <pc:chgData name="Arjan Melchers (student)" userId="S::aja.melchers_student.han.nl#ext#@stichtingfontys.onmicrosoft.com::afa725b7-ed46-416e-baf6-09cd54e3992c" providerId="AD" clId="Web-{136EB928-1EA2-4D84-AAEA-2C4DD954E22A}" dt="2023-05-23T07:46:22.652" v="7" actId="20577"/>
      <pc:docMkLst>
        <pc:docMk/>
      </pc:docMkLst>
      <pc:sldChg chg="modSp">
        <pc:chgData name="Arjan Melchers (student)" userId="S::aja.melchers_student.han.nl#ext#@stichtingfontys.onmicrosoft.com::afa725b7-ed46-416e-baf6-09cd54e3992c" providerId="AD" clId="Web-{136EB928-1EA2-4D84-AAEA-2C4DD954E22A}" dt="2023-05-23T07:46:22.652" v="7" actId="20577"/>
        <pc:sldMkLst>
          <pc:docMk/>
          <pc:sldMk cId="1580930902" sldId="258"/>
        </pc:sldMkLst>
        <pc:spChg chg="mod">
          <ac:chgData name="Arjan Melchers (student)" userId="S::aja.melchers_student.han.nl#ext#@stichtingfontys.onmicrosoft.com::afa725b7-ed46-416e-baf6-09cd54e3992c" providerId="AD" clId="Web-{136EB928-1EA2-4D84-AAEA-2C4DD954E22A}" dt="2023-05-23T07:46:22.652" v="7" actId="20577"/>
          <ac:spMkLst>
            <pc:docMk/>
            <pc:sldMk cId="1580930902" sldId="258"/>
            <ac:spMk id="3" creationId="{71264AF6-6FAE-2256-EBE5-9A6818E3029C}"/>
          </ac:spMkLst>
        </pc:spChg>
      </pc:sldChg>
    </pc:docChg>
  </pc:docChgLst>
  <pc:docChgLst>
    <pc:chgData name="Arjan Melchers (student)" userId="S::aja.melchers_student.han.nl#ext#@stichtingfontys.onmicrosoft.com::afa725b7-ed46-416e-baf6-09cd54e3992c" providerId="AD" clId="Web-{7F181CFD-2A7E-4ABF-A9DA-40ED6624E651}"/>
    <pc:docChg chg="modSld">
      <pc:chgData name="Arjan Melchers (student)" userId="S::aja.melchers_student.han.nl#ext#@stichtingfontys.onmicrosoft.com::afa725b7-ed46-416e-baf6-09cd54e3992c" providerId="AD" clId="Web-{7F181CFD-2A7E-4ABF-A9DA-40ED6624E651}" dt="2023-05-24T08:41:58.941" v="33" actId="20577"/>
      <pc:docMkLst>
        <pc:docMk/>
      </pc:docMkLst>
      <pc:sldChg chg="modSp">
        <pc:chgData name="Arjan Melchers (student)" userId="S::aja.melchers_student.han.nl#ext#@stichtingfontys.onmicrosoft.com::afa725b7-ed46-416e-baf6-09cd54e3992c" providerId="AD" clId="Web-{7F181CFD-2A7E-4ABF-A9DA-40ED6624E651}" dt="2023-05-24T08:41:48.659" v="31" actId="20577"/>
        <pc:sldMkLst>
          <pc:docMk/>
          <pc:sldMk cId="3936775014" sldId="257"/>
        </pc:sldMkLst>
        <pc:spChg chg="mod">
          <ac:chgData name="Arjan Melchers (student)" userId="S::aja.melchers_student.han.nl#ext#@stichtingfontys.onmicrosoft.com::afa725b7-ed46-416e-baf6-09cd54e3992c" providerId="AD" clId="Web-{7F181CFD-2A7E-4ABF-A9DA-40ED6624E651}" dt="2023-05-24T08:41:48.659" v="31" actId="20577"/>
          <ac:spMkLst>
            <pc:docMk/>
            <pc:sldMk cId="3936775014" sldId="257"/>
            <ac:spMk id="3" creationId="{EEB865D2-29CA-6F97-4AC9-D68795D9E3B0}"/>
          </ac:spMkLst>
        </pc:spChg>
      </pc:sldChg>
      <pc:sldChg chg="modSp">
        <pc:chgData name="Arjan Melchers (student)" userId="S::aja.melchers_student.han.nl#ext#@stichtingfontys.onmicrosoft.com::afa725b7-ed46-416e-baf6-09cd54e3992c" providerId="AD" clId="Web-{7F181CFD-2A7E-4ABF-A9DA-40ED6624E651}" dt="2023-05-24T08:41:58.941" v="33" actId="20577"/>
        <pc:sldMkLst>
          <pc:docMk/>
          <pc:sldMk cId="3647482463" sldId="262"/>
        </pc:sldMkLst>
        <pc:spChg chg="mod">
          <ac:chgData name="Arjan Melchers (student)" userId="S::aja.melchers_student.han.nl#ext#@stichtingfontys.onmicrosoft.com::afa725b7-ed46-416e-baf6-09cd54e3992c" providerId="AD" clId="Web-{7F181CFD-2A7E-4ABF-A9DA-40ED6624E651}" dt="2023-05-24T08:41:58.941" v="33" actId="20577"/>
          <ac:spMkLst>
            <pc:docMk/>
            <pc:sldMk cId="3647482463" sldId="262"/>
            <ac:spMk id="2" creationId="{8194E4B9-9451-195C-3834-748011C79F55}"/>
          </ac:spMkLst>
        </pc:spChg>
      </pc:sldChg>
      <pc:sldChg chg="modSp">
        <pc:chgData name="Arjan Melchers (student)" userId="S::aja.melchers_student.han.nl#ext#@stichtingfontys.onmicrosoft.com::afa725b7-ed46-416e-baf6-09cd54e3992c" providerId="AD" clId="Web-{7F181CFD-2A7E-4ABF-A9DA-40ED6624E651}" dt="2023-05-24T08:41:32.377" v="26" actId="20577"/>
        <pc:sldMkLst>
          <pc:docMk/>
          <pc:sldMk cId="444256775" sldId="265"/>
        </pc:sldMkLst>
        <pc:spChg chg="mod">
          <ac:chgData name="Arjan Melchers (student)" userId="S::aja.melchers_student.han.nl#ext#@stichtingfontys.onmicrosoft.com::afa725b7-ed46-416e-baf6-09cd54e3992c" providerId="AD" clId="Web-{7F181CFD-2A7E-4ABF-A9DA-40ED6624E651}" dt="2023-05-24T08:41:32.377" v="26" actId="20577"/>
          <ac:spMkLst>
            <pc:docMk/>
            <pc:sldMk cId="444256775" sldId="265"/>
            <ac:spMk id="3" creationId="{963AF949-6A98-2ACC-1D03-A577B5FF3C1C}"/>
          </ac:spMkLst>
        </pc:spChg>
      </pc:sldChg>
    </pc:docChg>
  </pc:docChgLst>
  <pc:docChgLst>
    <pc:chgData name="SF.Eikholt" userId="S::sf.eikholt_student.han.nl#ext#@stichtingfontys.onmicrosoft.com::f3d259d1-2b36-4741-933c-b301a166b73a" providerId="AD" clId="Web-{069A6227-4DFE-EF2C-AF47-77457EF6E333}"/>
    <pc:docChg chg="modSld">
      <pc:chgData name="SF.Eikholt" userId="S::sf.eikholt_student.han.nl#ext#@stichtingfontys.onmicrosoft.com::f3d259d1-2b36-4741-933c-b301a166b73a" providerId="AD" clId="Web-{069A6227-4DFE-EF2C-AF47-77457EF6E333}" dt="2023-05-23T07:14:53.669" v="6" actId="20577"/>
      <pc:docMkLst>
        <pc:docMk/>
      </pc:docMkLst>
      <pc:sldChg chg="modSp">
        <pc:chgData name="SF.Eikholt" userId="S::sf.eikholt_student.han.nl#ext#@stichtingfontys.onmicrosoft.com::f3d259d1-2b36-4741-933c-b301a166b73a" providerId="AD" clId="Web-{069A6227-4DFE-EF2C-AF47-77457EF6E333}" dt="2023-05-23T07:14:53.669" v="6" actId="20577"/>
        <pc:sldMkLst>
          <pc:docMk/>
          <pc:sldMk cId="200073515" sldId="261"/>
        </pc:sldMkLst>
        <pc:spChg chg="mod">
          <ac:chgData name="SF.Eikholt" userId="S::sf.eikholt_student.han.nl#ext#@stichtingfontys.onmicrosoft.com::f3d259d1-2b36-4741-933c-b301a166b73a" providerId="AD" clId="Web-{069A6227-4DFE-EF2C-AF47-77457EF6E333}" dt="2023-05-23T07:14:53.669" v="6" actId="20577"/>
          <ac:spMkLst>
            <pc:docMk/>
            <pc:sldMk cId="200073515" sldId="261"/>
            <ac:spMk id="2" creationId="{31D109EE-D8CD-50E0-F800-4C6BCBE3C506}"/>
          </ac:spMkLst>
        </pc:spChg>
      </pc:sldChg>
    </pc:docChg>
  </pc:docChgLst>
  <pc:docChgLst>
    <pc:chgData name="Coonen,Ruben R.M.C." userId="cb171487-f9f0-4570-ab02-1f5437e53aa0" providerId="ADAL" clId="{A1E7C8A9-7EC8-44D6-8F3B-2F7A76E0E2A3}"/>
    <pc:docChg chg="undo custSel addSld delSld modSld modMainMaster">
      <pc:chgData name="Coonen,Ruben R.M.C." userId="cb171487-f9f0-4570-ab02-1f5437e53aa0" providerId="ADAL" clId="{A1E7C8A9-7EC8-44D6-8F3B-2F7A76E0E2A3}" dt="2023-05-23T07:49:20.927" v="1794" actId="20577"/>
      <pc:docMkLst>
        <pc:docMk/>
      </pc:docMkLst>
      <pc:sldChg chg="addSp delSp modSp mod setBg addAnim setClrOvrMap">
        <pc:chgData name="Coonen,Ruben R.M.C." userId="cb171487-f9f0-4570-ab02-1f5437e53aa0" providerId="ADAL" clId="{A1E7C8A9-7EC8-44D6-8F3B-2F7A76E0E2A3}" dt="2023-05-23T07:42:31.795" v="1789" actId="20577"/>
        <pc:sldMkLst>
          <pc:docMk/>
          <pc:sldMk cId="3351439039" sldId="256"/>
        </pc:sldMkLst>
        <pc:spChg chg="mod">
          <ac:chgData name="Coonen,Ruben R.M.C." userId="cb171487-f9f0-4570-ab02-1f5437e53aa0" providerId="ADAL" clId="{A1E7C8A9-7EC8-44D6-8F3B-2F7A76E0E2A3}" dt="2023-05-23T07:42:31.795" v="1789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Coonen,Ruben R.M.C." userId="cb171487-f9f0-4570-ab02-1f5437e53aa0" providerId="ADAL" clId="{A1E7C8A9-7EC8-44D6-8F3B-2F7A76E0E2A3}" dt="2023-05-23T07:34:30.971" v="1704" actId="26606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Coonen,Ruben R.M.C." userId="cb171487-f9f0-4570-ab02-1f5437e53aa0" providerId="ADAL" clId="{A1E7C8A9-7EC8-44D6-8F3B-2F7A76E0E2A3}" dt="2023-05-23T07:34:30.873" v="1703" actId="26606"/>
          <ac:spMkLst>
            <pc:docMk/>
            <pc:sldMk cId="3351439039" sldId="256"/>
            <ac:spMk id="9" creationId="{C1DD1A8A-57D5-4A81-AD04-532B043C5611}"/>
          </ac:spMkLst>
        </pc:spChg>
        <pc:spChg chg="add del">
          <ac:chgData name="Coonen,Ruben R.M.C." userId="cb171487-f9f0-4570-ab02-1f5437e53aa0" providerId="ADAL" clId="{A1E7C8A9-7EC8-44D6-8F3B-2F7A76E0E2A3}" dt="2023-05-23T07:34:30.873" v="1703" actId="26606"/>
          <ac:spMkLst>
            <pc:docMk/>
            <pc:sldMk cId="3351439039" sldId="256"/>
            <ac:spMk id="11" creationId="{007891EC-4501-44ED-A8C8-B11B6DB767AB}"/>
          </ac:spMkLst>
        </pc:spChg>
        <pc:spChg chg="add">
          <ac:chgData name="Coonen,Ruben R.M.C." userId="cb171487-f9f0-4570-ab02-1f5437e53aa0" providerId="ADAL" clId="{A1E7C8A9-7EC8-44D6-8F3B-2F7A76E0E2A3}" dt="2023-05-23T07:34:30.971" v="1704" actId="26606"/>
          <ac:spMkLst>
            <pc:docMk/>
            <pc:sldMk cId="3351439039" sldId="256"/>
            <ac:spMk id="13" creationId="{71B2258F-86CA-4D4D-8270-BC05FCDEBFB3}"/>
          </ac:spMkLst>
        </pc:spChg>
        <pc:picChg chg="add mod ord">
          <ac:chgData name="Coonen,Ruben R.M.C." userId="cb171487-f9f0-4570-ab02-1f5437e53aa0" providerId="ADAL" clId="{A1E7C8A9-7EC8-44D6-8F3B-2F7A76E0E2A3}" dt="2023-05-23T07:34:30.971" v="1704" actId="26606"/>
          <ac:picMkLst>
            <pc:docMk/>
            <pc:sldMk cId="3351439039" sldId="256"/>
            <ac:picMk id="4" creationId="{F74257FC-D9DC-93AE-47C4-6C9C8054C378}"/>
          </ac:picMkLst>
        </pc:picChg>
      </pc:sldChg>
      <pc:sldChg chg="addSp modSp new mod setBg">
        <pc:chgData name="Coonen,Ruben R.M.C." userId="cb171487-f9f0-4570-ab02-1f5437e53aa0" providerId="ADAL" clId="{A1E7C8A9-7EC8-44D6-8F3B-2F7A76E0E2A3}" dt="2023-05-23T07:33:40.949" v="1697" actId="1076"/>
        <pc:sldMkLst>
          <pc:docMk/>
          <pc:sldMk cId="3936775014" sldId="257"/>
        </pc:sldMkLst>
        <pc:spChg chg="mod">
          <ac:chgData name="Coonen,Ruben R.M.C." userId="cb171487-f9f0-4570-ab02-1f5437e53aa0" providerId="ADAL" clId="{A1E7C8A9-7EC8-44D6-8F3B-2F7A76E0E2A3}" dt="2023-05-23T07:33:36.322" v="1695" actId="26606"/>
          <ac:spMkLst>
            <pc:docMk/>
            <pc:sldMk cId="3936775014" sldId="257"/>
            <ac:spMk id="2" creationId="{06AB0F9C-942E-0A4E-0CE3-86AAF2F3F474}"/>
          </ac:spMkLst>
        </pc:spChg>
        <pc:spChg chg="mod">
          <ac:chgData name="Coonen,Ruben R.M.C." userId="cb171487-f9f0-4570-ab02-1f5437e53aa0" providerId="ADAL" clId="{A1E7C8A9-7EC8-44D6-8F3B-2F7A76E0E2A3}" dt="2023-05-23T07:33:36.322" v="1695" actId="26606"/>
          <ac:spMkLst>
            <pc:docMk/>
            <pc:sldMk cId="3936775014" sldId="257"/>
            <ac:spMk id="3" creationId="{EEB865D2-29CA-6F97-4AC9-D68795D9E3B0}"/>
          </ac:spMkLst>
        </pc:spChg>
        <pc:spChg chg="add">
          <ac:chgData name="Coonen,Ruben R.M.C." userId="cb171487-f9f0-4570-ab02-1f5437e53aa0" providerId="ADAL" clId="{A1E7C8A9-7EC8-44D6-8F3B-2F7A76E0E2A3}" dt="2023-05-23T07:33:36.322" v="1695" actId="26606"/>
          <ac:spMkLst>
            <pc:docMk/>
            <pc:sldMk cId="3936775014" sldId="257"/>
            <ac:spMk id="10" creationId="{743AA782-23D1-4521-8CAD-47662984AA08}"/>
          </ac:spMkLst>
        </pc:spChg>
        <pc:spChg chg="add">
          <ac:chgData name="Coonen,Ruben R.M.C." userId="cb171487-f9f0-4570-ab02-1f5437e53aa0" providerId="ADAL" clId="{A1E7C8A9-7EC8-44D6-8F3B-2F7A76E0E2A3}" dt="2023-05-23T07:33:36.322" v="1695" actId="26606"/>
          <ac:spMkLst>
            <pc:docMk/>
            <pc:sldMk cId="3936775014" sldId="257"/>
            <ac:spMk id="12" creationId="{71877DBC-BB60-40F0-AC93-2ACDBAAE60CE}"/>
          </ac:spMkLst>
        </pc:spChg>
        <pc:picChg chg="add mod">
          <ac:chgData name="Coonen,Ruben R.M.C." userId="cb171487-f9f0-4570-ab02-1f5437e53aa0" providerId="ADAL" clId="{A1E7C8A9-7EC8-44D6-8F3B-2F7A76E0E2A3}" dt="2023-05-23T07:33:40.949" v="1697" actId="1076"/>
          <ac:picMkLst>
            <pc:docMk/>
            <pc:sldMk cId="3936775014" sldId="257"/>
            <ac:picMk id="7" creationId="{1325CA4C-E296-A34E-6048-FFEC25B8D535}"/>
          </ac:picMkLst>
        </pc:picChg>
      </pc:sldChg>
      <pc:sldChg chg="addSp modSp new mod setBg delDesignElem">
        <pc:chgData name="Coonen,Ruben R.M.C." userId="cb171487-f9f0-4570-ab02-1f5437e53aa0" providerId="ADAL" clId="{A1E7C8A9-7EC8-44D6-8F3B-2F7A76E0E2A3}" dt="2023-05-23T07:26:09.724" v="996"/>
        <pc:sldMkLst>
          <pc:docMk/>
          <pc:sldMk cId="1580930902" sldId="258"/>
        </pc:sldMkLst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k cId="1580930902" sldId="258"/>
            <ac:spMk id="2" creationId="{D853B618-8A0A-31E7-D582-A8E80BCD6C1B}"/>
          </ac:spMkLst>
        </pc:spChg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k cId="1580930902" sldId="258"/>
            <ac:spMk id="3" creationId="{71264AF6-6FAE-2256-EBE5-9A6818E3029C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580930902" sldId="258"/>
            <ac:spMk id="9" creationId="{743AA782-23D1-4521-8CAD-47662984AA08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580930902" sldId="258"/>
            <ac:spMk id="11" creationId="{71877DBC-BB60-40F0-AC93-2ACDBAAE60CE}"/>
          </ac:spMkLst>
        </pc:spChg>
        <pc:picChg chg="add mod">
          <ac:chgData name="Coonen,Ruben R.M.C." userId="cb171487-f9f0-4570-ab02-1f5437e53aa0" providerId="ADAL" clId="{A1E7C8A9-7EC8-44D6-8F3B-2F7A76E0E2A3}" dt="2023-05-23T07:26:09.724" v="996"/>
          <ac:picMkLst>
            <pc:docMk/>
            <pc:sldMk cId="1580930902" sldId="258"/>
            <ac:picMk id="4" creationId="{AF65F45C-2A8D-7C54-C9EF-BCA6C8F28F0D}"/>
          </ac:picMkLst>
        </pc:picChg>
      </pc:sldChg>
      <pc:sldChg chg="addSp modSp new mod">
        <pc:chgData name="Coonen,Ruben R.M.C." userId="cb171487-f9f0-4570-ab02-1f5437e53aa0" providerId="ADAL" clId="{A1E7C8A9-7EC8-44D6-8F3B-2F7A76E0E2A3}" dt="2023-05-23T07:49:20.927" v="1794" actId="20577"/>
        <pc:sldMkLst>
          <pc:docMk/>
          <pc:sldMk cId="4035061013" sldId="259"/>
        </pc:sldMkLst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k cId="4035061013" sldId="259"/>
            <ac:spMk id="2" creationId="{F32D34C9-1E73-6E0F-5B4D-8A92CA5ED4F2}"/>
          </ac:spMkLst>
        </pc:spChg>
        <pc:spChg chg="mod">
          <ac:chgData name="Coonen,Ruben R.M.C." userId="cb171487-f9f0-4570-ab02-1f5437e53aa0" providerId="ADAL" clId="{A1E7C8A9-7EC8-44D6-8F3B-2F7A76E0E2A3}" dt="2023-05-23T07:49:20.927" v="1794" actId="20577"/>
          <ac:spMkLst>
            <pc:docMk/>
            <pc:sldMk cId="4035061013" sldId="259"/>
            <ac:spMk id="3" creationId="{D76E3A32-AF61-4D93-A0B2-687B2FA077AA}"/>
          </ac:spMkLst>
        </pc:spChg>
        <pc:picChg chg="add mod">
          <ac:chgData name="Coonen,Ruben R.M.C." userId="cb171487-f9f0-4570-ab02-1f5437e53aa0" providerId="ADAL" clId="{A1E7C8A9-7EC8-44D6-8F3B-2F7A76E0E2A3}" dt="2023-05-23T07:32:03.732" v="1687" actId="1076"/>
          <ac:picMkLst>
            <pc:docMk/>
            <pc:sldMk cId="4035061013" sldId="259"/>
            <ac:picMk id="4" creationId="{215B4ADD-742C-AF07-A023-D2BE6C1999AC}"/>
          </ac:picMkLst>
        </pc:picChg>
      </pc:sldChg>
      <pc:sldChg chg="addSp modSp new mod setBg">
        <pc:chgData name="Coonen,Ruben R.M.C." userId="cb171487-f9f0-4570-ab02-1f5437e53aa0" providerId="ADAL" clId="{A1E7C8A9-7EC8-44D6-8F3B-2F7A76E0E2A3}" dt="2023-05-23T07:41:37.879" v="1714" actId="26606"/>
        <pc:sldMkLst>
          <pc:docMk/>
          <pc:sldMk cId="3875086199" sldId="260"/>
        </pc:sldMkLst>
        <pc:spChg chg="mo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2" creationId="{5738DE9A-4942-1FB9-EE13-457B19D5A143}"/>
          </ac:spMkLst>
        </pc:spChg>
        <pc:spChg chg="mo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3" creationId="{F8669B46-19BD-460C-061F-14E159740D58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8" creationId="{09588DA8-065E-4F6F-8EFD-43104AB2E0CF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10" creationId="{C4285719-470E-454C-AF62-8323075F1F5B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12" creationId="{CD9FE4EF-C4D8-49A0-B2FF-81D8DB7D8A24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14" creationId="{4300840D-0A0B-4512-BACA-B439D5B9C57C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16" creationId="{D2B78728-A580-49A7-84F9-6EF6F583ADE0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18" creationId="{38FAA1A1-D861-433F-88FA-1E9D6FD31D11}"/>
          </ac:spMkLst>
        </pc:spChg>
        <pc:spChg chg="add">
          <ac:chgData name="Coonen,Ruben R.M.C." userId="cb171487-f9f0-4570-ab02-1f5437e53aa0" providerId="ADAL" clId="{A1E7C8A9-7EC8-44D6-8F3B-2F7A76E0E2A3}" dt="2023-05-23T07:41:37.879" v="1714" actId="26606"/>
          <ac:spMkLst>
            <pc:docMk/>
            <pc:sldMk cId="3875086199" sldId="260"/>
            <ac:spMk id="20" creationId="{8D71EDA1-87BF-4D5D-AB79-F346FD19278A}"/>
          </ac:spMkLst>
        </pc:spChg>
      </pc:sldChg>
      <pc:sldChg chg="addSp modSp new mod setBg">
        <pc:chgData name="Coonen,Ruben R.M.C." userId="cb171487-f9f0-4570-ab02-1f5437e53aa0" providerId="ADAL" clId="{A1E7C8A9-7EC8-44D6-8F3B-2F7A76E0E2A3}" dt="2023-05-23T07:33:08.458" v="1694" actId="1076"/>
        <pc:sldMkLst>
          <pc:docMk/>
          <pc:sldMk cId="200073515" sldId="261"/>
        </pc:sldMkLst>
        <pc:spChg chg="mod">
          <ac:chgData name="Coonen,Ruben R.M.C." userId="cb171487-f9f0-4570-ab02-1f5437e53aa0" providerId="ADAL" clId="{A1E7C8A9-7EC8-44D6-8F3B-2F7A76E0E2A3}" dt="2023-05-23T07:33:00.091" v="1692" actId="26606"/>
          <ac:spMkLst>
            <pc:docMk/>
            <pc:sldMk cId="200073515" sldId="261"/>
            <ac:spMk id="2" creationId="{31D109EE-D8CD-50E0-F800-4C6BCBE3C506}"/>
          </ac:spMkLst>
        </pc:spChg>
        <pc:spChg chg="mod">
          <ac:chgData name="Coonen,Ruben R.M.C." userId="cb171487-f9f0-4570-ab02-1f5437e53aa0" providerId="ADAL" clId="{A1E7C8A9-7EC8-44D6-8F3B-2F7A76E0E2A3}" dt="2023-05-23T07:33:00.091" v="1692" actId="26606"/>
          <ac:spMkLst>
            <pc:docMk/>
            <pc:sldMk cId="200073515" sldId="261"/>
            <ac:spMk id="3" creationId="{ED8E8747-D47F-C453-3EC5-8A3821EC4CE3}"/>
          </ac:spMkLst>
        </pc:spChg>
        <pc:spChg chg="add">
          <ac:chgData name="Coonen,Ruben R.M.C." userId="cb171487-f9f0-4570-ab02-1f5437e53aa0" providerId="ADAL" clId="{A1E7C8A9-7EC8-44D6-8F3B-2F7A76E0E2A3}" dt="2023-05-23T07:33:00.091" v="1692" actId="26606"/>
          <ac:spMkLst>
            <pc:docMk/>
            <pc:sldMk cId="200073515" sldId="261"/>
            <ac:spMk id="9" creationId="{743AA782-23D1-4521-8CAD-47662984AA08}"/>
          </ac:spMkLst>
        </pc:spChg>
        <pc:spChg chg="add">
          <ac:chgData name="Coonen,Ruben R.M.C." userId="cb171487-f9f0-4570-ab02-1f5437e53aa0" providerId="ADAL" clId="{A1E7C8A9-7EC8-44D6-8F3B-2F7A76E0E2A3}" dt="2023-05-23T07:33:00.091" v="1692" actId="26606"/>
          <ac:spMkLst>
            <pc:docMk/>
            <pc:sldMk cId="200073515" sldId="261"/>
            <ac:spMk id="11" creationId="{71877DBC-BB60-40F0-AC93-2ACDBAAE60CE}"/>
          </ac:spMkLst>
        </pc:spChg>
        <pc:picChg chg="add mod">
          <ac:chgData name="Coonen,Ruben R.M.C." userId="cb171487-f9f0-4570-ab02-1f5437e53aa0" providerId="ADAL" clId="{A1E7C8A9-7EC8-44D6-8F3B-2F7A76E0E2A3}" dt="2023-05-23T07:33:08.458" v="1694" actId="1076"/>
          <ac:picMkLst>
            <pc:docMk/>
            <pc:sldMk cId="200073515" sldId="261"/>
            <ac:picMk id="4" creationId="{062376C5-0C0F-AE42-B239-9E777B0E3E6E}"/>
          </ac:picMkLst>
        </pc:picChg>
      </pc:sldChg>
      <pc:sldChg chg="new del">
        <pc:chgData name="Coonen,Ruben R.M.C." userId="cb171487-f9f0-4570-ab02-1f5437e53aa0" providerId="ADAL" clId="{A1E7C8A9-7EC8-44D6-8F3B-2F7A76E0E2A3}" dt="2023-05-23T07:18:31.032" v="427" actId="2696"/>
        <pc:sldMkLst>
          <pc:docMk/>
          <pc:sldMk cId="2101840933" sldId="262"/>
        </pc:sldMkLst>
      </pc:sldChg>
      <pc:sldChg chg="addSp delSp modSp new mod setBg">
        <pc:chgData name="Coonen,Ruben R.M.C." userId="cb171487-f9f0-4570-ab02-1f5437e53aa0" providerId="ADAL" clId="{A1E7C8A9-7EC8-44D6-8F3B-2F7A76E0E2A3}" dt="2023-05-23T07:28:28.085" v="1386" actId="26606"/>
        <pc:sldMkLst>
          <pc:docMk/>
          <pc:sldMk cId="3647482463" sldId="262"/>
        </pc:sldMkLst>
        <pc:spChg chg="mod">
          <ac:chgData name="Coonen,Ruben R.M.C." userId="cb171487-f9f0-4570-ab02-1f5437e53aa0" providerId="ADAL" clId="{A1E7C8A9-7EC8-44D6-8F3B-2F7A76E0E2A3}" dt="2023-05-23T07:28:28.085" v="1386" actId="26606"/>
          <ac:spMkLst>
            <pc:docMk/>
            <pc:sldMk cId="3647482463" sldId="262"/>
            <ac:spMk id="2" creationId="{8194E4B9-9451-195C-3834-748011C79F55}"/>
          </ac:spMkLst>
        </pc:spChg>
        <pc:spChg chg="add del mod">
          <ac:chgData name="Coonen,Ruben R.M.C." userId="cb171487-f9f0-4570-ab02-1f5437e53aa0" providerId="ADAL" clId="{A1E7C8A9-7EC8-44D6-8F3B-2F7A76E0E2A3}" dt="2023-05-23T07:28:28.085" v="1386" actId="26606"/>
          <ac:spMkLst>
            <pc:docMk/>
            <pc:sldMk cId="3647482463" sldId="262"/>
            <ac:spMk id="3" creationId="{FEC7B866-3FC9-E38A-F953-E2A98D2EBE84}"/>
          </ac:spMkLst>
        </pc:spChg>
        <pc:spChg chg="add del">
          <ac:chgData name="Coonen,Ruben R.M.C." userId="cb171487-f9f0-4570-ab02-1f5437e53aa0" providerId="ADAL" clId="{A1E7C8A9-7EC8-44D6-8F3B-2F7A76E0E2A3}" dt="2023-05-23T07:28:28.057" v="1385" actId="26606"/>
          <ac:spMkLst>
            <pc:docMk/>
            <pc:sldMk cId="3647482463" sldId="262"/>
            <ac:spMk id="9" creationId="{2659FDB4-FCBE-4A89-B46D-43D4FA54464D}"/>
          </ac:spMkLst>
        </pc:spChg>
        <pc:spChg chg="add">
          <ac:chgData name="Coonen,Ruben R.M.C." userId="cb171487-f9f0-4570-ab02-1f5437e53aa0" providerId="ADAL" clId="{A1E7C8A9-7EC8-44D6-8F3B-2F7A76E0E2A3}" dt="2023-05-23T07:28:28.085" v="1386" actId="26606"/>
          <ac:spMkLst>
            <pc:docMk/>
            <pc:sldMk cId="3647482463" sldId="262"/>
            <ac:spMk id="13" creationId="{2C61293E-6EBE-43EF-A52C-9BEBFD7679D4}"/>
          </ac:spMkLst>
        </pc:spChg>
        <pc:spChg chg="add">
          <ac:chgData name="Coonen,Ruben R.M.C." userId="cb171487-f9f0-4570-ab02-1f5437e53aa0" providerId="ADAL" clId="{A1E7C8A9-7EC8-44D6-8F3B-2F7A76E0E2A3}" dt="2023-05-23T07:28:28.085" v="1386" actId="26606"/>
          <ac:spMkLst>
            <pc:docMk/>
            <pc:sldMk cId="3647482463" sldId="262"/>
            <ac:spMk id="15" creationId="{21540236-BFD5-4A9D-8840-4703E7F76825}"/>
          </ac:spMkLst>
        </pc:spChg>
        <pc:spChg chg="add">
          <ac:chgData name="Coonen,Ruben R.M.C." userId="cb171487-f9f0-4570-ab02-1f5437e53aa0" providerId="ADAL" clId="{A1E7C8A9-7EC8-44D6-8F3B-2F7A76E0E2A3}" dt="2023-05-23T07:28:28.085" v="1386" actId="26606"/>
          <ac:spMkLst>
            <pc:docMk/>
            <pc:sldMk cId="3647482463" sldId="262"/>
            <ac:spMk id="16" creationId="{FEC7B866-3FC9-E38A-F953-E2A98D2EBE84}"/>
          </ac:spMkLst>
        </pc:spChg>
        <pc:graphicFrameChg chg="add del">
          <ac:chgData name="Coonen,Ruben R.M.C." userId="cb171487-f9f0-4570-ab02-1f5437e53aa0" providerId="ADAL" clId="{A1E7C8A9-7EC8-44D6-8F3B-2F7A76E0E2A3}" dt="2023-05-23T07:28:28.057" v="1385" actId="26606"/>
          <ac:graphicFrameMkLst>
            <pc:docMk/>
            <pc:sldMk cId="3647482463" sldId="262"/>
            <ac:graphicFrameMk id="5" creationId="{1EDC89EE-D955-18B0-307B-ACF5B7B4A2AC}"/>
          </ac:graphicFrameMkLst>
        </pc:graphicFrameChg>
        <pc:picChg chg="add">
          <ac:chgData name="Coonen,Ruben R.M.C." userId="cb171487-f9f0-4570-ab02-1f5437e53aa0" providerId="ADAL" clId="{A1E7C8A9-7EC8-44D6-8F3B-2F7A76E0E2A3}" dt="2023-05-23T07:28:28.085" v="1386" actId="26606"/>
          <ac:picMkLst>
            <pc:docMk/>
            <pc:sldMk cId="3647482463" sldId="262"/>
            <ac:picMk id="14" creationId="{D35EE017-5ADD-E692-4A39-E12AFC3C2A09}"/>
          </ac:picMkLst>
        </pc:picChg>
        <pc:cxnChg chg="add del">
          <ac:chgData name="Coonen,Ruben R.M.C." userId="cb171487-f9f0-4570-ab02-1f5437e53aa0" providerId="ADAL" clId="{A1E7C8A9-7EC8-44D6-8F3B-2F7A76E0E2A3}" dt="2023-05-23T07:28:28.057" v="1385" actId="26606"/>
          <ac:cxnSpMkLst>
            <pc:docMk/>
            <pc:sldMk cId="3647482463" sldId="262"/>
            <ac:cxnSpMk id="11" creationId="{C8F51B3F-8331-4E4A-AE96-D47B1006EEAD}"/>
          </ac:cxnSpMkLst>
        </pc:cxnChg>
      </pc:sldChg>
      <pc:sldChg chg="addSp delSp modSp new mod setBg delDesignElem">
        <pc:chgData name="Coonen,Ruben R.M.C." userId="cb171487-f9f0-4570-ab02-1f5437e53aa0" providerId="ADAL" clId="{A1E7C8A9-7EC8-44D6-8F3B-2F7A76E0E2A3}" dt="2023-05-23T07:26:09.724" v="996"/>
        <pc:sldMkLst>
          <pc:docMk/>
          <pc:sldMk cId="1882454953" sldId="263"/>
        </pc:sldMkLst>
        <pc:spChg chg="del mod">
          <ac:chgData name="Coonen,Ruben R.M.C." userId="cb171487-f9f0-4570-ab02-1f5437e53aa0" providerId="ADAL" clId="{A1E7C8A9-7EC8-44D6-8F3B-2F7A76E0E2A3}" dt="2023-05-23T07:24:41.911" v="985" actId="26606"/>
          <ac:spMkLst>
            <pc:docMk/>
            <pc:sldMk cId="1882454953" sldId="263"/>
            <ac:spMk id="2" creationId="{AB709901-0063-DD80-1081-1C2F872AEEA8}"/>
          </ac:spMkLst>
        </pc:spChg>
        <pc:spChg chg="del">
          <ac:chgData name="Coonen,Ruben R.M.C." userId="cb171487-f9f0-4570-ab02-1f5437e53aa0" providerId="ADAL" clId="{A1E7C8A9-7EC8-44D6-8F3B-2F7A76E0E2A3}" dt="2023-05-23T07:24:33.541" v="980"/>
          <ac:spMkLst>
            <pc:docMk/>
            <pc:sldMk cId="1882454953" sldId="263"/>
            <ac:spMk id="3" creationId="{EDC2593D-98E2-56AC-D66B-7543151B825A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6" creationId="{F3060C83-F051-4F0E-ABAD-AA0DFC48B218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7" creationId="{83C98ABE-055B-441F-B07E-44F97F083C39}"/>
          </ac:spMkLst>
        </pc:spChg>
        <pc:spChg chg="add del">
          <ac:chgData name="Coonen,Ruben R.M.C." userId="cb171487-f9f0-4570-ab02-1f5437e53aa0" providerId="ADAL" clId="{A1E7C8A9-7EC8-44D6-8F3B-2F7A76E0E2A3}" dt="2023-05-23T07:24:41.908" v="984" actId="26606"/>
          <ac:spMkLst>
            <pc:docMk/>
            <pc:sldMk cId="1882454953" sldId="263"/>
            <ac:spMk id="8" creationId="{6616BD1E-535B-7B51-FB93-D3188C9963B1}"/>
          </ac:spMkLst>
        </pc:spChg>
        <pc:spChg chg="add del">
          <ac:chgData name="Coonen,Ruben R.M.C." userId="cb171487-f9f0-4570-ab02-1f5437e53aa0" providerId="ADAL" clId="{A1E7C8A9-7EC8-44D6-8F3B-2F7A76E0E2A3}" dt="2023-05-23T07:24:40.139" v="982" actId="26606"/>
          <ac:spMkLst>
            <pc:docMk/>
            <pc:sldMk cId="1882454953" sldId="263"/>
            <ac:spMk id="9" creationId="{D4771268-CB57-404A-9271-370EB28F6090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10" creationId="{29FDB030-9B49-4CED-8CCD-4D99382388AC}"/>
          </ac:spMkLst>
        </pc:spChg>
        <pc:spChg chg="add del">
          <ac:chgData name="Coonen,Ruben R.M.C." userId="cb171487-f9f0-4570-ab02-1f5437e53aa0" providerId="ADAL" clId="{A1E7C8A9-7EC8-44D6-8F3B-2F7A76E0E2A3}" dt="2023-05-23T07:24:41.908" v="984" actId="26606"/>
          <ac:spMkLst>
            <pc:docMk/>
            <pc:sldMk cId="1882454953" sldId="263"/>
            <ac:spMk id="11" creationId="{0E3596DD-156A-473E-9BB3-C6A29F7574E9}"/>
          </ac:spMkLst>
        </pc:spChg>
        <pc:spChg chg="add del">
          <ac:chgData name="Coonen,Ruben R.M.C." userId="cb171487-f9f0-4570-ab02-1f5437e53aa0" providerId="ADAL" clId="{A1E7C8A9-7EC8-44D6-8F3B-2F7A76E0E2A3}" dt="2023-05-23T07:24:41.908" v="984" actId="26606"/>
          <ac:spMkLst>
            <pc:docMk/>
            <pc:sldMk cId="1882454953" sldId="263"/>
            <ac:spMk id="13" creationId="{2C46C4D6-C474-4E92-B52E-944C1118F7B6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15" creationId="{3783CA14-24A1-485C-8B30-D6A5D87987AD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17" creationId="{9A97C86A-04D6-40F7-AE84-31AB43E6A846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19" creationId="{FF9F2414-84E8-453E-B1F3-389FDE8192D9}"/>
          </ac:spMkLst>
        </pc:spChg>
        <pc:spChg chg="add mod">
          <ac:chgData name="Coonen,Ruben R.M.C." userId="cb171487-f9f0-4570-ab02-1f5437e53aa0" providerId="ADAL" clId="{A1E7C8A9-7EC8-44D6-8F3B-2F7A76E0E2A3}" dt="2023-05-23T07:26:09.724" v="996"/>
          <ac:spMkLst>
            <pc:docMk/>
            <pc:sldMk cId="1882454953" sldId="263"/>
            <ac:spMk id="21" creationId="{3ECA69A1-7536-43AC-85EF-C7106179F5ED}"/>
          </ac:spMkLst>
        </pc:spChg>
        <pc:picChg chg="add mod">
          <ac:chgData name="Coonen,Ruben R.M.C." userId="cb171487-f9f0-4570-ab02-1f5437e53aa0" providerId="ADAL" clId="{A1E7C8A9-7EC8-44D6-8F3B-2F7A76E0E2A3}" dt="2023-05-23T07:26:09.724" v="996"/>
          <ac:picMkLst>
            <pc:docMk/>
            <pc:sldMk cId="1882454953" sldId="263"/>
            <ac:picMk id="4" creationId="{320D2AC3-0708-E3E2-6CA2-E0FE8211E227}"/>
          </ac:picMkLst>
        </pc:picChg>
      </pc:sldChg>
      <pc:sldChg chg="modSp del mod">
        <pc:chgData name="Coonen,Ruben R.M.C." userId="cb171487-f9f0-4570-ab02-1f5437e53aa0" providerId="ADAL" clId="{A1E7C8A9-7EC8-44D6-8F3B-2F7A76E0E2A3}" dt="2023-05-23T07:34:48.031" v="1707" actId="2696"/>
        <pc:sldMkLst>
          <pc:docMk/>
          <pc:sldMk cId="2647368626" sldId="264"/>
        </pc:sldMkLst>
        <pc:spChg chg="mod">
          <ac:chgData name="Coonen,Ruben R.M.C." userId="cb171487-f9f0-4570-ab02-1f5437e53aa0" providerId="ADAL" clId="{A1E7C8A9-7EC8-44D6-8F3B-2F7A76E0E2A3}" dt="2023-05-23T07:30:03.741" v="1487" actId="20577"/>
          <ac:spMkLst>
            <pc:docMk/>
            <pc:sldMk cId="2647368626" sldId="264"/>
            <ac:spMk id="2" creationId="{5AA23946-1D85-7F6B-6BC7-8FCFD98CDAB1}"/>
          </ac:spMkLst>
        </pc:spChg>
      </pc:sldChg>
      <pc:sldChg chg="addSp modSp mod setBg">
        <pc:chgData name="Coonen,Ruben R.M.C." userId="cb171487-f9f0-4570-ab02-1f5437e53aa0" providerId="ADAL" clId="{A1E7C8A9-7EC8-44D6-8F3B-2F7A76E0E2A3}" dt="2023-05-23T07:41:08.811" v="1713" actId="26606"/>
        <pc:sldMkLst>
          <pc:docMk/>
          <pc:sldMk cId="444256775" sldId="265"/>
        </pc:sldMkLst>
        <pc:spChg chg="mod">
          <ac:chgData name="Coonen,Ruben R.M.C." userId="cb171487-f9f0-4570-ab02-1f5437e53aa0" providerId="ADAL" clId="{A1E7C8A9-7EC8-44D6-8F3B-2F7A76E0E2A3}" dt="2023-05-23T07:41:08.811" v="1713" actId="26606"/>
          <ac:spMkLst>
            <pc:docMk/>
            <pc:sldMk cId="444256775" sldId="265"/>
            <ac:spMk id="2" creationId="{412F8F42-9B8A-EB99-D46E-4CDE94DD2D5B}"/>
          </ac:spMkLst>
        </pc:spChg>
        <pc:spChg chg="mod">
          <ac:chgData name="Coonen,Ruben R.M.C." userId="cb171487-f9f0-4570-ab02-1f5437e53aa0" providerId="ADAL" clId="{A1E7C8A9-7EC8-44D6-8F3B-2F7A76E0E2A3}" dt="2023-05-23T07:41:08.811" v="1713" actId="26606"/>
          <ac:spMkLst>
            <pc:docMk/>
            <pc:sldMk cId="444256775" sldId="265"/>
            <ac:spMk id="3" creationId="{963AF949-6A98-2ACC-1D03-A577B5FF3C1C}"/>
          </ac:spMkLst>
        </pc:spChg>
        <pc:spChg chg="add">
          <ac:chgData name="Coonen,Ruben R.M.C." userId="cb171487-f9f0-4570-ab02-1f5437e53aa0" providerId="ADAL" clId="{A1E7C8A9-7EC8-44D6-8F3B-2F7A76E0E2A3}" dt="2023-05-23T07:41:08.811" v="1713" actId="26606"/>
          <ac:spMkLst>
            <pc:docMk/>
            <pc:sldMk cId="444256775" sldId="265"/>
            <ac:spMk id="9" creationId="{2C61293E-6EBE-43EF-A52C-9BEBFD7679D4}"/>
          </ac:spMkLst>
        </pc:spChg>
        <pc:spChg chg="add">
          <ac:chgData name="Coonen,Ruben R.M.C." userId="cb171487-f9f0-4570-ab02-1f5437e53aa0" providerId="ADAL" clId="{A1E7C8A9-7EC8-44D6-8F3B-2F7A76E0E2A3}" dt="2023-05-23T07:41:08.811" v="1713" actId="26606"/>
          <ac:spMkLst>
            <pc:docMk/>
            <pc:sldMk cId="444256775" sldId="265"/>
            <ac:spMk id="11" creationId="{21540236-BFD5-4A9D-8840-4703E7F76825}"/>
          </ac:spMkLst>
        </pc:spChg>
        <pc:picChg chg="add">
          <ac:chgData name="Coonen,Ruben R.M.C." userId="cb171487-f9f0-4570-ab02-1f5437e53aa0" providerId="ADAL" clId="{A1E7C8A9-7EC8-44D6-8F3B-2F7A76E0E2A3}" dt="2023-05-23T07:41:08.811" v="1713" actId="26606"/>
          <ac:picMkLst>
            <pc:docMk/>
            <pc:sldMk cId="444256775" sldId="265"/>
            <ac:picMk id="5" creationId="{A6F0473B-49D9-7C32-09A6-46FB846814E7}"/>
          </ac:picMkLst>
        </pc:picChg>
      </pc:sldChg>
      <pc:sldChg chg="del">
        <pc:chgData name="Coonen,Ruben R.M.C." userId="cb171487-f9f0-4570-ab02-1f5437e53aa0" providerId="ADAL" clId="{A1E7C8A9-7EC8-44D6-8F3B-2F7A76E0E2A3}" dt="2023-05-23T07:30:13.102" v="1488" actId="2696"/>
        <pc:sldMkLst>
          <pc:docMk/>
          <pc:sldMk cId="1673472158" sldId="265"/>
        </pc:sldMkLst>
      </pc:sldChg>
      <pc:sldMasterChg chg="modSp modSldLayout">
        <pc:chgData name="Coonen,Ruben R.M.C." userId="cb171487-f9f0-4570-ab02-1f5437e53aa0" providerId="ADAL" clId="{A1E7C8A9-7EC8-44D6-8F3B-2F7A76E0E2A3}" dt="2023-05-23T07:26:09.724" v="996"/>
        <pc:sldMasterMkLst>
          <pc:docMk/>
          <pc:sldMasterMk cId="1710546820" sldId="2147483648"/>
        </pc:sldMasterMkLst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asterMk cId="1710546820" sldId="2147483648"/>
            <ac:spMk id="2" creationId="{00000000-0000-0000-0000-000000000000}"/>
          </ac:spMkLst>
        </pc:spChg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asterMk cId="1710546820" sldId="2147483648"/>
            <ac:spMk id="3" creationId="{00000000-0000-0000-0000-000000000000}"/>
          </ac:spMkLst>
        </pc:spChg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asterMk cId="1710546820" sldId="2147483648"/>
            <ac:spMk id="4" creationId="{00000000-0000-0000-0000-000000000000}"/>
          </ac:spMkLst>
        </pc:spChg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asterMk cId="1710546820" sldId="2147483648"/>
            <ac:spMk id="5" creationId="{00000000-0000-0000-0000-000000000000}"/>
          </ac:spMkLst>
        </pc:spChg>
        <pc:spChg chg="mod">
          <ac:chgData name="Coonen,Ruben R.M.C." userId="cb171487-f9f0-4570-ab02-1f5437e53aa0" providerId="ADAL" clId="{A1E7C8A9-7EC8-44D6-8F3B-2F7A76E0E2A3}" dt="2023-05-23T07:26:09.724" v="996"/>
          <ac:spMkLst>
            <pc:docMk/>
            <pc:sldMasterMk cId="1710546820" sldId="2147483648"/>
            <ac:spMk id="6" creationId="{00000000-0000-0000-0000-000000000000}"/>
          </ac:spMkLst>
        </pc:sp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4249299040" sldId="2147483649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249299040" sldId="2147483649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249299040" sldId="2147483649"/>
              <ac:spMk id="3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1843495715" sldId="2147483651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1843495715" sldId="2147483651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1843495715" sldId="2147483651"/>
              <ac:spMk id="3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957811407" sldId="2147483652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957811407" sldId="2147483652"/>
              <ac:spMk id="3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957811407" sldId="2147483652"/>
              <ac:spMk id="4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4148315968" sldId="2147483653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148315968" sldId="2147483653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148315968" sldId="2147483653"/>
              <ac:spMk id="3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148315968" sldId="2147483653"/>
              <ac:spMk id="4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148315968" sldId="2147483653"/>
              <ac:spMk id="5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4148315968" sldId="2147483653"/>
              <ac:spMk id="6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2568389287" sldId="2147483656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2568389287" sldId="2147483656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2568389287" sldId="2147483656"/>
              <ac:spMk id="3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2568389287" sldId="2147483656"/>
              <ac:spMk id="4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84292403" sldId="2147483657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84292403" sldId="2147483657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84292403" sldId="2147483657"/>
              <ac:spMk id="3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84292403" sldId="2147483657"/>
              <ac:spMk id="4" creationId="{00000000-0000-0000-0000-000000000000}"/>
            </ac:spMkLst>
          </pc:spChg>
        </pc:sldLayoutChg>
        <pc:sldLayoutChg chg="modSp">
          <pc:chgData name="Coonen,Ruben R.M.C." userId="cb171487-f9f0-4570-ab02-1f5437e53aa0" providerId="ADAL" clId="{A1E7C8A9-7EC8-44D6-8F3B-2F7A76E0E2A3}" dt="2023-05-23T07:26:09.724" v="996"/>
          <pc:sldLayoutMkLst>
            <pc:docMk/>
            <pc:sldMasterMk cId="1710546820" sldId="2147483648"/>
            <pc:sldLayoutMk cId="3231119585" sldId="2147483659"/>
          </pc:sldLayoutMkLst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3231119585" sldId="2147483659"/>
              <ac:spMk id="2" creationId="{00000000-0000-0000-0000-000000000000}"/>
            </ac:spMkLst>
          </pc:spChg>
          <pc:spChg chg="mod">
            <ac:chgData name="Coonen,Ruben R.M.C." userId="cb171487-f9f0-4570-ab02-1f5437e53aa0" providerId="ADAL" clId="{A1E7C8A9-7EC8-44D6-8F3B-2F7A76E0E2A3}" dt="2023-05-23T07:26:09.724" v="996"/>
            <ac:spMkLst>
              <pc:docMk/>
              <pc:sldMasterMk cId="1710546820" sldId="2147483648"/>
              <pc:sldLayoutMk cId="323111958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Arjan Melchers (student)" userId="S::aja.melchers_student.han.nl#ext#@stichtingfontys.onmicrosoft.com::afa725b7-ed46-416e-baf6-09cd54e3992c" providerId="AD" clId="Web-{206514A7-D2CF-4C97-B447-8596496DEC05}"/>
    <pc:docChg chg="modSld">
      <pc:chgData name="Arjan Melchers (student)" userId="S::aja.melchers_student.han.nl#ext#@stichtingfontys.onmicrosoft.com::afa725b7-ed46-416e-baf6-09cd54e3992c" providerId="AD" clId="Web-{206514A7-D2CF-4C97-B447-8596496DEC05}" dt="2023-05-24T07:04:57.329" v="26" actId="20577"/>
      <pc:docMkLst>
        <pc:docMk/>
      </pc:docMkLst>
      <pc:sldChg chg="modSp">
        <pc:chgData name="Arjan Melchers (student)" userId="S::aja.melchers_student.han.nl#ext#@stichtingfontys.onmicrosoft.com::afa725b7-ed46-416e-baf6-09cd54e3992c" providerId="AD" clId="Web-{206514A7-D2CF-4C97-B447-8596496DEC05}" dt="2023-05-24T07:04:57.329" v="26" actId="20577"/>
        <pc:sldMkLst>
          <pc:docMk/>
          <pc:sldMk cId="444256775" sldId="265"/>
        </pc:sldMkLst>
        <pc:spChg chg="mod">
          <ac:chgData name="Arjan Melchers (student)" userId="S::aja.melchers_student.han.nl#ext#@stichtingfontys.onmicrosoft.com::afa725b7-ed46-416e-baf6-09cd54e3992c" providerId="AD" clId="Web-{206514A7-D2CF-4C97-B447-8596496DEC05}" dt="2023-05-24T07:04:57.329" v="26" actId="20577"/>
          <ac:spMkLst>
            <pc:docMk/>
            <pc:sldMk cId="444256775" sldId="265"/>
            <ac:spMk id="3" creationId="{963AF949-6A98-2ACC-1D03-A577B5FF3C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4257FC-D9DC-93AE-47C4-6C9C8054C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728" b="70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Giesbers </a:t>
            </a:r>
            <a:r>
              <a:rPr lang="de-DE" b="1" err="1">
                <a:solidFill>
                  <a:srgbClr val="FFFFFF"/>
                </a:solidFill>
              </a:rPr>
              <a:t>Wijchen</a:t>
            </a:r>
            <a:r>
              <a:rPr lang="de-DE" b="1">
                <a:solidFill>
                  <a:srgbClr val="FFFFFF"/>
                </a:solidFill>
              </a:rPr>
              <a:t> </a:t>
            </a:r>
            <a:br>
              <a:rPr lang="de-DE" b="1">
                <a:solidFill>
                  <a:srgbClr val="FFFFFF"/>
                </a:solidFill>
              </a:rPr>
            </a:br>
            <a:r>
              <a:rPr lang="de-DE" b="1" err="1">
                <a:solidFill>
                  <a:srgbClr val="FFFFFF"/>
                </a:solidFill>
              </a:rPr>
              <a:t>Ontwikkelen</a:t>
            </a:r>
            <a:r>
              <a:rPr lang="de-DE" b="1">
                <a:solidFill>
                  <a:srgbClr val="FFFFFF"/>
                </a:solidFill>
              </a:rPr>
              <a:t> en </a:t>
            </a:r>
            <a:r>
              <a:rPr lang="de-DE" b="1" err="1">
                <a:solidFill>
                  <a:srgbClr val="FFFFFF"/>
                </a:solidFill>
              </a:rPr>
              <a:t>Bouwen</a:t>
            </a:r>
            <a:r>
              <a:rPr lang="de-DE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Ruben Coonen, Stefano Eikholt en Arjan Melchers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AB0F9C-942E-0A4E-0CE3-86AAF2F3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5400"/>
              <a:t>Inleiding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B865D2-29CA-6F97-4AC9-D68795D9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/>
            <a:r>
              <a:rPr lang="nl-NL" sz="2200" dirty="0"/>
              <a:t>Onderzoek</a:t>
            </a:r>
            <a:endParaRPr lang="en-US" sz="2200"/>
          </a:p>
          <a:p>
            <a:pPr marL="228600" indent="-228600"/>
            <a:r>
              <a:rPr lang="nl-NL" sz="2200" dirty="0"/>
              <a:t>Interviews</a:t>
            </a:r>
            <a:endParaRPr lang="nl-NL" sz="2200">
              <a:ea typeface="Calibri"/>
              <a:cs typeface="Calibri"/>
            </a:endParaRPr>
          </a:p>
          <a:p>
            <a:pPr marL="228600" indent="-228600"/>
            <a:r>
              <a:rPr lang="nl-NL" sz="2200" dirty="0"/>
              <a:t>Van de Vin bedrijfsbezoek</a:t>
            </a:r>
            <a:endParaRPr lang="nl-NL" sz="2200">
              <a:ea typeface="Calibri"/>
              <a:cs typeface="Calibri"/>
            </a:endParaRPr>
          </a:p>
          <a:p>
            <a:pPr marL="228600" indent="-228600"/>
            <a:r>
              <a:rPr lang="nl-NL" sz="2200" dirty="0"/>
              <a:t>Wat veranderd er aan het huidige proces</a:t>
            </a:r>
            <a:endParaRPr lang="nl-NL" sz="2200">
              <a:ea typeface="Calibri"/>
              <a:cs typeface="Calibri"/>
            </a:endParaRPr>
          </a:p>
          <a:p>
            <a:pPr marL="228600" indent="-228600"/>
            <a:r>
              <a:rPr lang="nl-NL" sz="2200" dirty="0">
                <a:ea typeface="+mn-lt"/>
                <a:cs typeface="+mn-lt"/>
              </a:rPr>
              <a:t>Te doen lijst</a:t>
            </a:r>
            <a:endParaRPr lang="nl-NL" sz="2200" dirty="0">
              <a:ea typeface="Calibri"/>
              <a:cs typeface="Calibri"/>
            </a:endParaRPr>
          </a:p>
          <a:p>
            <a:pPr marL="228600" indent="-228600"/>
            <a:r>
              <a:rPr lang="nl-NL" sz="2200" dirty="0">
                <a:ea typeface="Calibri"/>
                <a:cs typeface="Calibri"/>
              </a:rPr>
              <a:t>Leerdoelen</a:t>
            </a:r>
          </a:p>
          <a:p>
            <a:pPr marL="228600" indent="-228600"/>
            <a:endParaRPr lang="nl-NL" sz="2200">
              <a:ea typeface="Calibri"/>
              <a:cs typeface="Calibri"/>
            </a:endParaRPr>
          </a:p>
          <a:p>
            <a:pPr marL="228600" indent="-228600"/>
            <a:endParaRPr lang="nl-NL" sz="2200">
              <a:ea typeface="Calibri"/>
              <a:cs typeface="Calibri"/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1325CA4C-E296-A34E-6048-FFEC25B8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78" y="2121408"/>
            <a:ext cx="2836608" cy="28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D109EE-D8CD-50E0-F800-4C6BCBE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5000"/>
              <a:t>Onderzoek Proces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8E8747-D47F-C453-3EC5-8A3821E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/>
            <a:r>
              <a:rPr lang="nl-NL" sz="1900">
                <a:ea typeface="Calibri"/>
                <a:cs typeface="Calibri"/>
              </a:rPr>
              <a:t>Onderzoek naar Prefab bouwelementen</a:t>
            </a:r>
          </a:p>
          <a:p>
            <a:pPr marL="228600" indent="-228600"/>
            <a:r>
              <a:rPr lang="nl-NL" sz="1900">
                <a:ea typeface="Calibri"/>
                <a:cs typeface="Calibri"/>
              </a:rPr>
              <a:t>Onderzoek uitvoeren bij de klant Van de Vin</a:t>
            </a:r>
          </a:p>
          <a:p>
            <a:pPr marL="228600" indent="-228600"/>
            <a:r>
              <a:rPr lang="nl-NL" sz="1900">
                <a:ea typeface="Calibri"/>
                <a:cs typeface="Calibri"/>
              </a:rPr>
              <a:t>Proces in kaart gebracht</a:t>
            </a:r>
            <a:endParaRPr lang="en-US" sz="1900"/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Inkoop</a:t>
            </a:r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Engineering</a:t>
            </a:r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Productie</a:t>
            </a:r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Transport</a:t>
            </a:r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Plaatsen</a:t>
            </a:r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Opleveren</a:t>
            </a:r>
            <a:endParaRPr lang="nl-NL" sz="1900"/>
          </a:p>
          <a:p>
            <a:pPr marL="685800" lvl="1" indent="-228600"/>
            <a:r>
              <a:rPr lang="nl-NL" sz="1900">
                <a:ea typeface="Calibri"/>
                <a:cs typeface="Calibri"/>
              </a:rPr>
              <a:t>Nazorg</a:t>
            </a:r>
          </a:p>
          <a:p>
            <a:pPr marL="228600" indent="-228600"/>
            <a:endParaRPr lang="nl-NL" sz="1900">
              <a:ea typeface="Calibri"/>
              <a:cs typeface="Calibri"/>
            </a:endParaRPr>
          </a:p>
          <a:p>
            <a:pPr marL="228600" indent="-228600"/>
            <a:endParaRPr lang="nl-NL" sz="1900">
              <a:ea typeface="Calibri"/>
              <a:cs typeface="Calibri"/>
            </a:endParaRPr>
          </a:p>
          <a:p>
            <a:pPr marL="228600" indent="-228600"/>
            <a:endParaRPr lang="nl-NL" sz="1900">
              <a:ea typeface="Calibri"/>
              <a:cs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2376C5-0C0F-AE42-B239-9E777B0E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51" y="565193"/>
            <a:ext cx="4577983" cy="56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3B618-8A0A-31E7-D582-A8E80BC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5400"/>
              <a:t>Interviews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264AF6-6FAE-2256-EBE5-9A6818E3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28600" indent="-228600"/>
            <a:r>
              <a:rPr lang="nl-NL" sz="2200"/>
              <a:t>Interviews gedaan met 3 personen</a:t>
            </a:r>
            <a:endParaRPr lang="nl-NL"/>
          </a:p>
          <a:p>
            <a:pPr marL="685800" lvl="1" indent="-228600"/>
            <a:r>
              <a:rPr lang="nl-NL" sz="2200"/>
              <a:t>Engineering</a:t>
            </a:r>
            <a:endParaRPr lang="nl-NL" sz="2200">
              <a:cs typeface="Calibri"/>
            </a:endParaRPr>
          </a:p>
          <a:p>
            <a:pPr marL="685800" lvl="1" indent="-228600"/>
            <a:r>
              <a:rPr lang="nl-NL" sz="2200"/>
              <a:t>Uitvoerder</a:t>
            </a:r>
            <a:endParaRPr lang="nl-NL" sz="2200">
              <a:cs typeface="Calibri"/>
            </a:endParaRPr>
          </a:p>
          <a:p>
            <a:pPr marL="685800" lvl="1" indent="-228600"/>
            <a:r>
              <a:rPr lang="nl-NL" sz="2200"/>
              <a:t>Nazorg coördinator</a:t>
            </a:r>
            <a:endParaRPr lang="nl-NL" sz="2200">
              <a:cs typeface="Calibri"/>
            </a:endParaRPr>
          </a:p>
          <a:p>
            <a:pPr marL="228600" indent="-228600"/>
            <a:r>
              <a:rPr lang="nl-NL" sz="2200"/>
              <a:t>Wensen met betrekking tot IOT en houten kozijnen</a:t>
            </a:r>
            <a:endParaRPr lang="nl-NL" sz="2200">
              <a:cs typeface="Calibri"/>
            </a:endParaRPr>
          </a:p>
          <a:p>
            <a:pPr marL="685800" lvl="1" indent="-228600"/>
            <a:endParaRPr lang="nl-NL" sz="2200">
              <a:cs typeface="Calibri"/>
            </a:endParaRPr>
          </a:p>
          <a:p>
            <a:pPr marL="457200" lvl="1" indent="0">
              <a:buNone/>
            </a:pPr>
            <a:endParaRPr lang="nl-NL" sz="2200">
              <a:cs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5F45C-2A8D-7C54-C9EF-BCA6C8F2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793609"/>
            <a:ext cx="6108192" cy="47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D34C9-1E73-6E0F-5B4D-8A92CA5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Van de Vin bedrijfsbezoek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6E3A32-AF61-4D93-A0B2-687B2FA0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Van de Vin: producent van houten ramen en kozijnen</a:t>
            </a:r>
          </a:p>
          <a:p>
            <a:endParaRPr lang="nl-NL"/>
          </a:p>
          <a:p>
            <a:r>
              <a:rPr lang="nl-NL"/>
              <a:t>Wensenlijst vanuit Giesbers naar Van de Vin</a:t>
            </a:r>
          </a:p>
          <a:p>
            <a:r>
              <a:rPr lang="nl-NL"/>
              <a:t>Van de Vin: bedrijf ver bezig met IOT</a:t>
            </a:r>
          </a:p>
          <a:p>
            <a:pPr lvl="1"/>
            <a:r>
              <a:rPr lang="nl-NL"/>
              <a:t>Houten kozijn is voorzien van NFC chip</a:t>
            </a:r>
          </a:p>
          <a:p>
            <a:r>
              <a:rPr lang="nl-NL"/>
              <a:t>NFC chip nu intern maar in ontwikkeling voor extern gebruik</a:t>
            </a:r>
          </a:p>
          <a:p>
            <a:r>
              <a:rPr lang="nl-NL"/>
              <a:t>Veel van deze wensen worden daarbij vervult</a:t>
            </a:r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15B4ADD-742C-AF07-A023-D2BE6C19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301" y="365125"/>
            <a:ext cx="3571936" cy="14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8DE9A-4942-1FB9-EE13-457B19D5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Wat veranderd er aan het huidige 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669B46-19BD-460C-061F-14E15974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/>
              <a:t>Wensenlijst vanuit Giesbers en van de Vin wordt langs elkaar gelegd, in kaart brengen wat veranderd in huidige proces</a:t>
            </a:r>
          </a:p>
          <a:p>
            <a:endParaRPr lang="nl-NL" sz="2000"/>
          </a:p>
          <a:p>
            <a:r>
              <a:rPr lang="nl-NL" sz="2000"/>
              <a:t>Input: vanuit Giesbers en Van de Vin</a:t>
            </a:r>
          </a:p>
          <a:p>
            <a:r>
              <a:rPr lang="nl-NL" sz="2000"/>
              <a:t>Proces: Wat gebeurt nu in het huidige proces</a:t>
            </a:r>
          </a:p>
          <a:p>
            <a:r>
              <a:rPr lang="nl-NL" sz="2000"/>
              <a:t>Output: Wat veranderd er na het gebruiken van input in huidige proces</a:t>
            </a:r>
          </a:p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87508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5" y="6115502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20D2AC3-0708-E3E2-6CA2-E0FE8211E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478" y="-1827"/>
            <a:ext cx="4448916" cy="685831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4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94E4B9-9451-195C-3834-748011C7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nl-NL" sz="5400" dirty="0"/>
              <a:t>Te doen lijst</a:t>
            </a:r>
          </a:p>
        </p:txBody>
      </p:sp>
      <p:pic>
        <p:nvPicPr>
          <p:cNvPr id="14" name="Picture 4" descr="Witte puzzel met een rood puzzelstukje">
            <a:extLst>
              <a:ext uri="{FF2B5EF4-FFF2-40B4-BE49-F238E27FC236}">
                <a16:creationId xmlns:a16="http://schemas.microsoft.com/office/drawing/2014/main" id="{D35EE017-5ADD-E692-4A39-E12AFC3C2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FEC7B866-3FC9-E38A-F953-E2A98D2E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/>
            <a:r>
              <a:rPr lang="nl-NL" sz="2200"/>
              <a:t>Implementatie plan maken</a:t>
            </a:r>
            <a:endParaRPr lang="en-US"/>
          </a:p>
          <a:p>
            <a:pPr marL="228600" indent="-228600"/>
            <a:r>
              <a:rPr lang="nl-NL" sz="2200"/>
              <a:t>Communiceren met belangrijke stakeholders</a:t>
            </a:r>
            <a:endParaRPr lang="nl-NL" sz="2200">
              <a:ea typeface="Calibri"/>
              <a:cs typeface="Calibri"/>
            </a:endParaRPr>
          </a:p>
          <a:p>
            <a:pPr marL="228600" indent="-228600"/>
            <a:r>
              <a:rPr lang="nl-NL" sz="2200">
                <a:ea typeface="Calibri"/>
                <a:cs typeface="Calibri"/>
              </a:rPr>
              <a:t>Website afmaken</a:t>
            </a:r>
          </a:p>
          <a:p>
            <a:pPr marL="228600" indent="-228600"/>
            <a:endParaRPr lang="nl-NL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4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F8F42-9B8A-EB99-D46E-4CDE94DD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Voortgang leerdoelen</a:t>
            </a:r>
          </a:p>
        </p:txBody>
      </p:sp>
      <p:pic>
        <p:nvPicPr>
          <p:cNvPr id="5" name="Picture 4" descr="Gloeilamp op een gele achtergrond met geschetste lichtbundels en een kabel">
            <a:extLst>
              <a:ext uri="{FF2B5EF4-FFF2-40B4-BE49-F238E27FC236}">
                <a16:creationId xmlns:a16="http://schemas.microsoft.com/office/drawing/2014/main" id="{A6F0473B-49D9-7C32-09A6-46FB8468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F949-6A98-2ACC-1D03-A577B5FF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/>
            <a:r>
              <a:rPr lang="en-US" sz="1900" dirty="0">
                <a:ea typeface="Calibri"/>
                <a:cs typeface="Calibri"/>
              </a:rPr>
              <a:t>Ruben: </a:t>
            </a:r>
            <a:r>
              <a:rPr lang="nl-NL" sz="1900" dirty="0">
                <a:ea typeface="Calibri"/>
                <a:cs typeface="Calibri"/>
              </a:rPr>
              <a:t>Met leveranciers in contact komen over wat mogelijk is, waardoor jezelf kan helpen en daarnaast ook de leverancier</a:t>
            </a:r>
            <a:endParaRPr lang="en-US" sz="1900" dirty="0">
              <a:ea typeface="Calibri"/>
              <a:cs typeface="Calibri"/>
            </a:endParaRPr>
          </a:p>
          <a:p>
            <a:pPr marL="228600" indent="-228600"/>
            <a:endParaRPr lang="en-US" sz="1900">
              <a:ea typeface="Calibri"/>
              <a:cs typeface="Calibri"/>
            </a:endParaRPr>
          </a:p>
          <a:p>
            <a:pPr marL="228600" indent="-228600"/>
            <a:r>
              <a:rPr lang="en-US" sz="1900" dirty="0">
                <a:ea typeface="Calibri"/>
                <a:cs typeface="Calibri"/>
              </a:rPr>
              <a:t>Arjan: </a:t>
            </a:r>
            <a:r>
              <a:rPr lang="nl-NL" sz="1900" dirty="0">
                <a:ea typeface="Calibri"/>
                <a:cs typeface="Calibri"/>
              </a:rPr>
              <a:t>Meer inzicht krijgen in technologische veranderingen en hoe je dit goed kan toepassen binnen een bedrijf, zien hoe er gecommuniceerd wordt</a:t>
            </a:r>
          </a:p>
          <a:p>
            <a:pPr marL="228600" indent="-228600"/>
            <a:endParaRPr lang="en-US" sz="1900">
              <a:ea typeface="Calibri"/>
              <a:cs typeface="Calibri"/>
            </a:endParaRPr>
          </a:p>
          <a:p>
            <a:pPr marL="228600" indent="-228600"/>
            <a:r>
              <a:rPr lang="en-US" sz="1900" dirty="0">
                <a:ea typeface="Calibri"/>
                <a:cs typeface="Calibri"/>
              </a:rPr>
              <a:t>Stefano: </a:t>
            </a:r>
            <a:r>
              <a:rPr lang="nl-NL" sz="1900" dirty="0">
                <a:ea typeface="Calibri"/>
                <a:cs typeface="Calibri"/>
              </a:rPr>
              <a:t>Meer inzicht krijgen in hoe bedrijven in elkaar zitten en hoe een technologische verandering impact heeft op een bedrijf</a:t>
            </a:r>
          </a:p>
        </p:txBody>
      </p:sp>
    </p:spTree>
    <p:extLst>
      <p:ext uri="{BB962C8B-B14F-4D97-AF65-F5344CB8AC3E}">
        <p14:creationId xmlns:p14="http://schemas.microsoft.com/office/powerpoint/2010/main" val="4442567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56790B6A7D2408BBFE67641AD2788" ma:contentTypeVersion="8" ma:contentTypeDescription="Een nieuw document maken." ma:contentTypeScope="" ma:versionID="cf6a60ea28f17b68193da9203bcd7731">
  <xsd:schema xmlns:xsd="http://www.w3.org/2001/XMLSchema" xmlns:xs="http://www.w3.org/2001/XMLSchema" xmlns:p="http://schemas.microsoft.com/office/2006/metadata/properties" xmlns:ns2="ecb442b5-2d75-4314-b59a-1f7d0fc3d3e4" xmlns:ns3="9b377489-a344-4bc7-a0bb-35cba8550e2d" targetNamespace="http://schemas.microsoft.com/office/2006/metadata/properties" ma:root="true" ma:fieldsID="e2cf57ba83573bf75b07c81f403074c3" ns2:_="" ns3:_="">
    <xsd:import namespace="ecb442b5-2d75-4314-b59a-1f7d0fc3d3e4"/>
    <xsd:import namespace="9b377489-a344-4bc7-a0bb-35cba8550e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42b5-2d75-4314-b59a-1f7d0fc3d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77489-a344-4bc7-a0bb-35cba8550e2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ecca26f-8c76-45fe-a84b-c872cbf7cf2a}" ma:internalName="TaxCatchAll" ma:showField="CatchAllData" ma:web="9b377489-a344-4bc7-a0bb-35cba8550e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b442b5-2d75-4314-b59a-1f7d0fc3d3e4">
      <Terms xmlns="http://schemas.microsoft.com/office/infopath/2007/PartnerControls"/>
    </lcf76f155ced4ddcb4097134ff3c332f>
    <TaxCatchAll xmlns="9b377489-a344-4bc7-a0bb-35cba8550e2d" xsi:nil="true"/>
  </documentManagement>
</p:properties>
</file>

<file path=customXml/itemProps1.xml><?xml version="1.0" encoding="utf-8"?>
<ds:datastoreItem xmlns:ds="http://schemas.openxmlformats.org/officeDocument/2006/customXml" ds:itemID="{B3FA2562-D7F6-4464-9701-25D97B816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F25BCD-DBF2-4DB2-A55A-F6AF5DDA8FFD}">
  <ds:schemaRefs>
    <ds:schemaRef ds:uri="9b377489-a344-4bc7-a0bb-35cba8550e2d"/>
    <ds:schemaRef ds:uri="ecb442b5-2d75-4314-b59a-1f7d0fc3d3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815061-0BBC-4A3C-966B-EC2CE7DBB845}">
  <ds:schemaRefs>
    <ds:schemaRef ds:uri="9b377489-a344-4bc7-a0bb-35cba8550e2d"/>
    <ds:schemaRef ds:uri="ecb442b5-2d75-4314-b59a-1f7d0fc3d3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Kantoorthema</vt:lpstr>
      <vt:lpstr>Giesbers Wijchen  Ontwikkelen en Bouwen </vt:lpstr>
      <vt:lpstr>Inleiding</vt:lpstr>
      <vt:lpstr>Onderzoek Proces</vt:lpstr>
      <vt:lpstr>Interviews</vt:lpstr>
      <vt:lpstr>Van de Vin bedrijfsbezoek</vt:lpstr>
      <vt:lpstr>Wat veranderd er aan het huidige proces</vt:lpstr>
      <vt:lpstr>PowerPoint Presentation</vt:lpstr>
      <vt:lpstr>Te doen lijst</vt:lpstr>
      <vt:lpstr>Voortgang leerdoelen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14</cp:revision>
  <dcterms:created xsi:type="dcterms:W3CDTF">2023-05-23T07:10:39Z</dcterms:created>
  <dcterms:modified xsi:type="dcterms:W3CDTF">2023-05-24T08:42:04Z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0x0101004DE56790B6A7D2408BBFE67641AD2788</vt:lpwstr>
  </property>
  <property fmtid="{D5CDD505-2E9C-101B-9397-08002B2CF9AE}" pid="3" name="MediaServiceImageTags">
    <vt:lpwstr/>
  </property>
</Properties>
</file>