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7" r:id="rId4"/>
    <p:sldId id="271" r:id="rId5"/>
    <p:sldId id="272" r:id="rId6"/>
    <p:sldId id="263" r:id="rId7"/>
    <p:sldId id="270" r:id="rId8"/>
    <p:sldId id="259" r:id="rId9"/>
    <p:sldId id="268" r:id="rId10"/>
    <p:sldId id="266" r:id="rId11"/>
    <p:sldId id="256" r:id="rId12"/>
    <p:sldId id="257" r:id="rId13"/>
    <p:sldId id="258" r:id="rId14"/>
    <p:sldId id="264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BCD1C-70F3-4DFA-B605-B8E02CA3B338}" v="15" dt="2025-02-15T23:38:54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oru Yamanaka" userId="7fdc342dc3234fe1" providerId="LiveId" clId="{3BBBCD1C-70F3-4DFA-B605-B8E02CA3B338}"/>
    <pc:docChg chg="undo custSel addSld delSld modSld sldOrd">
      <pc:chgData name="Minoru Yamanaka" userId="7fdc342dc3234fe1" providerId="LiveId" clId="{3BBBCD1C-70F3-4DFA-B605-B8E02CA3B338}" dt="2025-02-15T23:42:44.934" v="351" actId="1076"/>
      <pc:docMkLst>
        <pc:docMk/>
      </pc:docMkLst>
      <pc:sldChg chg="ord">
        <pc:chgData name="Minoru Yamanaka" userId="7fdc342dc3234fe1" providerId="LiveId" clId="{3BBBCD1C-70F3-4DFA-B605-B8E02CA3B338}" dt="2025-02-15T23:24:25.414" v="73"/>
        <pc:sldMkLst>
          <pc:docMk/>
          <pc:sldMk cId="949506032" sldId="261"/>
        </pc:sldMkLst>
      </pc:sldChg>
      <pc:sldChg chg="addSp modSp mod">
        <pc:chgData name="Minoru Yamanaka" userId="7fdc342dc3234fe1" providerId="LiveId" clId="{3BBBCD1C-70F3-4DFA-B605-B8E02CA3B338}" dt="2025-02-15T23:36:47.090" v="314" actId="1076"/>
        <pc:sldMkLst>
          <pc:docMk/>
          <pc:sldMk cId="2796178009" sldId="263"/>
        </pc:sldMkLst>
        <pc:spChg chg="add mod">
          <ac:chgData name="Minoru Yamanaka" userId="7fdc342dc3234fe1" providerId="LiveId" clId="{3BBBCD1C-70F3-4DFA-B605-B8E02CA3B338}" dt="2025-02-15T23:36:47.090" v="314" actId="1076"/>
          <ac:spMkLst>
            <pc:docMk/>
            <pc:sldMk cId="2796178009" sldId="263"/>
            <ac:spMk id="2" creationId="{5034371A-69F3-51DD-7879-D6FC0A57496D}"/>
          </ac:spMkLst>
        </pc:spChg>
        <pc:picChg chg="mod">
          <ac:chgData name="Minoru Yamanaka" userId="7fdc342dc3234fe1" providerId="LiveId" clId="{3BBBCD1C-70F3-4DFA-B605-B8E02CA3B338}" dt="2025-02-15T23:36:18.655" v="309" actId="1076"/>
          <ac:picMkLst>
            <pc:docMk/>
            <pc:sldMk cId="2796178009" sldId="263"/>
            <ac:picMk id="3" creationId="{95DCABCF-C2BE-BA2F-E07E-4FC41EB9538B}"/>
          </ac:picMkLst>
        </pc:picChg>
      </pc:sldChg>
      <pc:sldChg chg="ord">
        <pc:chgData name="Minoru Yamanaka" userId="7fdc342dc3234fe1" providerId="LiveId" clId="{3BBBCD1C-70F3-4DFA-B605-B8E02CA3B338}" dt="2025-02-15T23:24:32.178" v="75"/>
        <pc:sldMkLst>
          <pc:docMk/>
          <pc:sldMk cId="2589918460" sldId="267"/>
        </pc:sldMkLst>
      </pc:sldChg>
      <pc:sldChg chg="addSp modSp mod">
        <pc:chgData name="Minoru Yamanaka" userId="7fdc342dc3234fe1" providerId="LiveId" clId="{3BBBCD1C-70F3-4DFA-B605-B8E02CA3B338}" dt="2025-02-15T23:40:35.788" v="340" actId="1076"/>
        <pc:sldMkLst>
          <pc:docMk/>
          <pc:sldMk cId="4070668145" sldId="270"/>
        </pc:sldMkLst>
        <pc:spChg chg="add mod">
          <ac:chgData name="Minoru Yamanaka" userId="7fdc342dc3234fe1" providerId="LiveId" clId="{3BBBCD1C-70F3-4DFA-B605-B8E02CA3B338}" dt="2025-02-15T23:40:35.788" v="340" actId="1076"/>
          <ac:spMkLst>
            <pc:docMk/>
            <pc:sldMk cId="4070668145" sldId="270"/>
            <ac:spMk id="2" creationId="{EC55DDCB-E504-48DE-8AB7-5494FE201B6F}"/>
          </ac:spMkLst>
        </pc:spChg>
        <pc:picChg chg="mod">
          <ac:chgData name="Minoru Yamanaka" userId="7fdc342dc3234fe1" providerId="LiveId" clId="{3BBBCD1C-70F3-4DFA-B605-B8E02CA3B338}" dt="2025-02-15T23:39:16.805" v="321" actId="1076"/>
          <ac:picMkLst>
            <pc:docMk/>
            <pc:sldMk cId="4070668145" sldId="270"/>
            <ac:picMk id="3" creationId="{BC3153FA-6B1C-A6AA-5904-C088463846E5}"/>
          </ac:picMkLst>
        </pc:picChg>
      </pc:sldChg>
      <pc:sldChg chg="new del">
        <pc:chgData name="Minoru Yamanaka" userId="7fdc342dc3234fe1" providerId="LiveId" clId="{3BBBCD1C-70F3-4DFA-B605-B8E02CA3B338}" dt="2025-02-15T23:15:38.263" v="1" actId="680"/>
        <pc:sldMkLst>
          <pc:docMk/>
          <pc:sldMk cId="276593629" sldId="271"/>
        </pc:sldMkLst>
      </pc:sldChg>
      <pc:sldChg chg="addSp delSp modSp add mod">
        <pc:chgData name="Minoru Yamanaka" userId="7fdc342dc3234fe1" providerId="LiveId" clId="{3BBBCD1C-70F3-4DFA-B605-B8E02CA3B338}" dt="2025-02-15T23:32:29.707" v="291" actId="242"/>
        <pc:sldMkLst>
          <pc:docMk/>
          <pc:sldMk cId="3168262184" sldId="271"/>
        </pc:sldMkLst>
        <pc:spChg chg="add mod">
          <ac:chgData name="Minoru Yamanaka" userId="7fdc342dc3234fe1" providerId="LiveId" clId="{3BBBCD1C-70F3-4DFA-B605-B8E02CA3B338}" dt="2025-02-15T23:32:29.707" v="291" actId="242"/>
          <ac:spMkLst>
            <pc:docMk/>
            <pc:sldMk cId="3168262184" sldId="271"/>
            <ac:spMk id="2" creationId="{AD7F0713-6A35-D991-6562-64A8B59FC30B}"/>
          </ac:spMkLst>
        </pc:spChg>
        <pc:spChg chg="add del mod">
          <ac:chgData name="Minoru Yamanaka" userId="7fdc342dc3234fe1" providerId="LiveId" clId="{3BBBCD1C-70F3-4DFA-B605-B8E02CA3B338}" dt="2025-02-15T23:20:56.372" v="62"/>
          <ac:spMkLst>
            <pc:docMk/>
            <pc:sldMk cId="3168262184" sldId="271"/>
            <ac:spMk id="4" creationId="{EEECD5DD-A55D-A62D-E884-3777D78EA542}"/>
          </ac:spMkLst>
        </pc:spChg>
        <pc:spChg chg="add mod">
          <ac:chgData name="Minoru Yamanaka" userId="7fdc342dc3234fe1" providerId="LiveId" clId="{3BBBCD1C-70F3-4DFA-B605-B8E02CA3B338}" dt="2025-02-15T23:32:12.225" v="274" actId="1076"/>
          <ac:spMkLst>
            <pc:docMk/>
            <pc:sldMk cId="3168262184" sldId="271"/>
            <ac:spMk id="13" creationId="{3E6131D6-8893-C088-54D6-B79C389200FA}"/>
          </ac:spMkLst>
        </pc:spChg>
        <pc:spChg chg="add mod">
          <ac:chgData name="Minoru Yamanaka" userId="7fdc342dc3234fe1" providerId="LiveId" clId="{3BBBCD1C-70F3-4DFA-B605-B8E02CA3B338}" dt="2025-02-15T23:32:12.225" v="274" actId="1076"/>
          <ac:spMkLst>
            <pc:docMk/>
            <pc:sldMk cId="3168262184" sldId="271"/>
            <ac:spMk id="14" creationId="{2A5BD1F9-58EE-720D-DB27-D4F4F53DADC5}"/>
          </ac:spMkLst>
        </pc:spChg>
        <pc:spChg chg="add mod">
          <ac:chgData name="Minoru Yamanaka" userId="7fdc342dc3234fe1" providerId="LiveId" clId="{3BBBCD1C-70F3-4DFA-B605-B8E02CA3B338}" dt="2025-02-15T23:32:12.225" v="274" actId="1076"/>
          <ac:spMkLst>
            <pc:docMk/>
            <pc:sldMk cId="3168262184" sldId="271"/>
            <ac:spMk id="15" creationId="{AAAF3CAF-B1D0-826E-A089-26FE79EF511D}"/>
          </ac:spMkLst>
        </pc:spChg>
        <pc:spChg chg="add mod">
          <ac:chgData name="Minoru Yamanaka" userId="7fdc342dc3234fe1" providerId="LiveId" clId="{3BBBCD1C-70F3-4DFA-B605-B8E02CA3B338}" dt="2025-02-15T23:32:12.225" v="274" actId="1076"/>
          <ac:spMkLst>
            <pc:docMk/>
            <pc:sldMk cId="3168262184" sldId="271"/>
            <ac:spMk id="16" creationId="{11A493D3-7B85-C255-9F75-463DD463AF3C}"/>
          </ac:spMkLst>
        </pc:spChg>
        <pc:picChg chg="del mod">
          <ac:chgData name="Minoru Yamanaka" userId="7fdc342dc3234fe1" providerId="LiveId" clId="{3BBBCD1C-70F3-4DFA-B605-B8E02CA3B338}" dt="2025-02-15T23:21:22.871" v="70" actId="478"/>
          <ac:picMkLst>
            <pc:docMk/>
            <pc:sldMk cId="3168262184" sldId="271"/>
            <ac:picMk id="3" creationId="{D5CCA3CB-BD89-B866-1AF6-772CBE049526}"/>
          </ac:picMkLst>
        </pc:picChg>
        <pc:picChg chg="add mod">
          <ac:chgData name="Minoru Yamanaka" userId="7fdc342dc3234fe1" providerId="LiveId" clId="{3BBBCD1C-70F3-4DFA-B605-B8E02CA3B338}" dt="2025-02-15T23:32:12.225" v="274" actId="1076"/>
          <ac:picMkLst>
            <pc:docMk/>
            <pc:sldMk cId="3168262184" sldId="271"/>
            <ac:picMk id="6" creationId="{03D42731-D0F2-0461-0A62-68E94D2E09FA}"/>
          </ac:picMkLst>
        </pc:picChg>
        <pc:picChg chg="add mod">
          <ac:chgData name="Minoru Yamanaka" userId="7fdc342dc3234fe1" providerId="LiveId" clId="{3BBBCD1C-70F3-4DFA-B605-B8E02CA3B338}" dt="2025-02-15T23:32:12.225" v="274" actId="1076"/>
          <ac:picMkLst>
            <pc:docMk/>
            <pc:sldMk cId="3168262184" sldId="271"/>
            <ac:picMk id="8" creationId="{76328767-6274-0744-B590-5AC77B67E60F}"/>
          </ac:picMkLst>
        </pc:picChg>
        <pc:picChg chg="add mod">
          <ac:chgData name="Minoru Yamanaka" userId="7fdc342dc3234fe1" providerId="LiveId" clId="{3BBBCD1C-70F3-4DFA-B605-B8E02CA3B338}" dt="2025-02-15T23:32:12.225" v="274" actId="1076"/>
          <ac:picMkLst>
            <pc:docMk/>
            <pc:sldMk cId="3168262184" sldId="271"/>
            <ac:picMk id="10" creationId="{36C943BC-1C91-1C17-F34D-C308BDE21219}"/>
          </ac:picMkLst>
        </pc:picChg>
        <pc:picChg chg="add mod">
          <ac:chgData name="Minoru Yamanaka" userId="7fdc342dc3234fe1" providerId="LiveId" clId="{3BBBCD1C-70F3-4DFA-B605-B8E02CA3B338}" dt="2025-02-15T23:32:12.225" v="274" actId="1076"/>
          <ac:picMkLst>
            <pc:docMk/>
            <pc:sldMk cId="3168262184" sldId="271"/>
            <ac:picMk id="12" creationId="{78BB7F18-6544-E830-3872-A196FDEA0199}"/>
          </ac:picMkLst>
        </pc:picChg>
      </pc:sldChg>
      <pc:sldChg chg="addSp delSp modSp new mod">
        <pc:chgData name="Minoru Yamanaka" userId="7fdc342dc3234fe1" providerId="LiveId" clId="{3BBBCD1C-70F3-4DFA-B605-B8E02CA3B338}" dt="2025-02-15T23:35:53.928" v="305" actId="1076"/>
        <pc:sldMkLst>
          <pc:docMk/>
          <pc:sldMk cId="3767019081" sldId="272"/>
        </pc:sldMkLst>
        <pc:spChg chg="del">
          <ac:chgData name="Minoru Yamanaka" userId="7fdc342dc3234fe1" providerId="LiveId" clId="{3BBBCD1C-70F3-4DFA-B605-B8E02CA3B338}" dt="2025-02-15T23:34:19.202" v="293" actId="478"/>
          <ac:spMkLst>
            <pc:docMk/>
            <pc:sldMk cId="3767019081" sldId="272"/>
            <ac:spMk id="2" creationId="{179F2A65-EBEE-221F-8464-B4EC883C7A30}"/>
          </ac:spMkLst>
        </pc:spChg>
        <pc:spChg chg="del">
          <ac:chgData name="Minoru Yamanaka" userId="7fdc342dc3234fe1" providerId="LiveId" clId="{3BBBCD1C-70F3-4DFA-B605-B8E02CA3B338}" dt="2025-02-15T23:34:21.148" v="294" actId="478"/>
          <ac:spMkLst>
            <pc:docMk/>
            <pc:sldMk cId="3767019081" sldId="272"/>
            <ac:spMk id="3" creationId="{E027F950-F425-3C6E-5488-5B829CD8B131}"/>
          </ac:spMkLst>
        </pc:spChg>
        <pc:spChg chg="add mod">
          <ac:chgData name="Minoru Yamanaka" userId="7fdc342dc3234fe1" providerId="LiveId" clId="{3BBBCD1C-70F3-4DFA-B605-B8E02CA3B338}" dt="2025-02-15T23:35:53.928" v="305" actId="1076"/>
          <ac:spMkLst>
            <pc:docMk/>
            <pc:sldMk cId="3767019081" sldId="272"/>
            <ac:spMk id="6" creationId="{5226BB9B-6702-D260-E05B-285660C847CB}"/>
          </ac:spMkLst>
        </pc:spChg>
        <pc:picChg chg="add mod modCrop">
          <ac:chgData name="Minoru Yamanaka" userId="7fdc342dc3234fe1" providerId="LiveId" clId="{3BBBCD1C-70F3-4DFA-B605-B8E02CA3B338}" dt="2025-02-15T23:34:58.705" v="301" actId="732"/>
          <ac:picMkLst>
            <pc:docMk/>
            <pc:sldMk cId="3767019081" sldId="272"/>
            <ac:picMk id="5" creationId="{76AE3A20-FDBF-6D21-DAFB-BF77929993AF}"/>
          </ac:picMkLst>
        </pc:picChg>
      </pc:sldChg>
      <pc:sldChg chg="addSp delSp modSp new mod">
        <pc:chgData name="Minoru Yamanaka" userId="7fdc342dc3234fe1" providerId="LiveId" clId="{3BBBCD1C-70F3-4DFA-B605-B8E02CA3B338}" dt="2025-02-15T23:42:44.934" v="351" actId="1076"/>
        <pc:sldMkLst>
          <pc:docMk/>
          <pc:sldMk cId="3806542658" sldId="273"/>
        </pc:sldMkLst>
        <pc:spChg chg="del">
          <ac:chgData name="Minoru Yamanaka" userId="7fdc342dc3234fe1" providerId="LiveId" clId="{3BBBCD1C-70F3-4DFA-B605-B8E02CA3B338}" dt="2025-02-15T23:42:05.366" v="343" actId="478"/>
          <ac:spMkLst>
            <pc:docMk/>
            <pc:sldMk cId="3806542658" sldId="273"/>
            <ac:spMk id="2" creationId="{E76022ED-4DDD-9547-0653-3B765DA8AE90}"/>
          </ac:spMkLst>
        </pc:spChg>
        <pc:spChg chg="del">
          <ac:chgData name="Minoru Yamanaka" userId="7fdc342dc3234fe1" providerId="LiveId" clId="{3BBBCD1C-70F3-4DFA-B605-B8E02CA3B338}" dt="2025-02-15T23:42:04.604" v="342" actId="478"/>
          <ac:spMkLst>
            <pc:docMk/>
            <pc:sldMk cId="3806542658" sldId="273"/>
            <ac:spMk id="3" creationId="{95E40834-25C5-9B01-B32E-9DCE0F8B2963}"/>
          </ac:spMkLst>
        </pc:spChg>
        <pc:spChg chg="add mod">
          <ac:chgData name="Minoru Yamanaka" userId="7fdc342dc3234fe1" providerId="LiveId" clId="{3BBBCD1C-70F3-4DFA-B605-B8E02CA3B338}" dt="2025-02-15T23:42:44.934" v="351" actId="1076"/>
          <ac:spMkLst>
            <pc:docMk/>
            <pc:sldMk cId="3806542658" sldId="273"/>
            <ac:spMk id="5" creationId="{91EDD6DD-49E0-8376-FCC7-0F51A949FF75}"/>
          </ac:spMkLst>
        </pc:spChg>
      </pc:sldChg>
    </pc:docChg>
  </pc:docChgLst>
  <pc:docChgLst>
    <pc:chgData name="Minoru Yamanaka" userId="7fdc342dc3234fe1" providerId="LiveId" clId="{89A9F86D-AB9A-4981-AFD8-CA1ABEDD03FA}"/>
    <pc:docChg chg="custSel addSld delSld modSld sldOrd">
      <pc:chgData name="Minoru Yamanaka" userId="7fdc342dc3234fe1" providerId="LiveId" clId="{89A9F86D-AB9A-4981-AFD8-CA1ABEDD03FA}" dt="2025-02-15T23:10:56.790" v="106" actId="47"/>
      <pc:docMkLst>
        <pc:docMk/>
      </pc:docMkLst>
      <pc:sldChg chg="addSp delSp modSp new mod ord">
        <pc:chgData name="Minoru Yamanaka" userId="7fdc342dc3234fe1" providerId="LiveId" clId="{89A9F86D-AB9A-4981-AFD8-CA1ABEDD03FA}" dt="2025-02-15T22:56:49.555" v="100"/>
        <pc:sldMkLst>
          <pc:docMk/>
          <pc:sldMk cId="951447507" sldId="256"/>
        </pc:sldMkLst>
        <pc:spChg chg="del">
          <ac:chgData name="Minoru Yamanaka" userId="7fdc342dc3234fe1" providerId="LiveId" clId="{89A9F86D-AB9A-4981-AFD8-CA1ABEDD03FA}" dt="2025-02-15T22:49:44.181" v="1" actId="478"/>
          <ac:spMkLst>
            <pc:docMk/>
            <pc:sldMk cId="951447507" sldId="256"/>
            <ac:spMk id="2" creationId="{49326F7F-A6E1-3053-4484-F17E6F10389A}"/>
          </ac:spMkLst>
        </pc:spChg>
        <pc:spChg chg="del">
          <ac:chgData name="Minoru Yamanaka" userId="7fdc342dc3234fe1" providerId="LiveId" clId="{89A9F86D-AB9A-4981-AFD8-CA1ABEDD03FA}" dt="2025-02-15T22:49:47.170" v="2" actId="478"/>
          <ac:spMkLst>
            <pc:docMk/>
            <pc:sldMk cId="951447507" sldId="256"/>
            <ac:spMk id="3" creationId="{575FAF58-2A1B-51E8-4F84-D8405E8EA44B}"/>
          </ac:spMkLst>
        </pc:spChg>
        <pc:picChg chg="add mod">
          <ac:chgData name="Minoru Yamanaka" userId="7fdc342dc3234fe1" providerId="LiveId" clId="{89A9F86D-AB9A-4981-AFD8-CA1ABEDD03FA}" dt="2025-02-15T22:50:15.948" v="5" actId="962"/>
          <ac:picMkLst>
            <pc:docMk/>
            <pc:sldMk cId="951447507" sldId="256"/>
            <ac:picMk id="5" creationId="{C06F6445-B614-54B6-3C8B-CDF62C071330}"/>
          </ac:picMkLst>
        </pc:picChg>
      </pc:sldChg>
      <pc:sldChg chg="addSp delSp modSp new mod ord">
        <pc:chgData name="Minoru Yamanaka" userId="7fdc342dc3234fe1" providerId="LiveId" clId="{89A9F86D-AB9A-4981-AFD8-CA1ABEDD03FA}" dt="2025-02-15T22:57:11.454" v="104"/>
        <pc:sldMkLst>
          <pc:docMk/>
          <pc:sldMk cId="1962891004" sldId="257"/>
        </pc:sldMkLst>
        <pc:spChg chg="del">
          <ac:chgData name="Minoru Yamanaka" userId="7fdc342dc3234fe1" providerId="LiveId" clId="{89A9F86D-AB9A-4981-AFD8-CA1ABEDD03FA}" dt="2025-02-15T22:50:54.475" v="22" actId="478"/>
          <ac:spMkLst>
            <pc:docMk/>
            <pc:sldMk cId="1962891004" sldId="257"/>
            <ac:spMk id="2" creationId="{45011123-0F5B-A7DE-5A3E-A64F423BFC72}"/>
          </ac:spMkLst>
        </pc:spChg>
        <pc:spChg chg="del">
          <ac:chgData name="Minoru Yamanaka" userId="7fdc342dc3234fe1" providerId="LiveId" clId="{89A9F86D-AB9A-4981-AFD8-CA1ABEDD03FA}" dt="2025-02-15T22:50:56.098" v="23" actId="478"/>
          <ac:spMkLst>
            <pc:docMk/>
            <pc:sldMk cId="1962891004" sldId="257"/>
            <ac:spMk id="3" creationId="{99AB5098-4E5A-0FF5-43F0-54C8A654F5A4}"/>
          </ac:spMkLst>
        </pc:spChg>
        <pc:picChg chg="add mod">
          <ac:chgData name="Minoru Yamanaka" userId="7fdc342dc3234fe1" providerId="LiveId" clId="{89A9F86D-AB9A-4981-AFD8-CA1ABEDD03FA}" dt="2025-02-15T22:51:04.255" v="28" actId="962"/>
          <ac:picMkLst>
            <pc:docMk/>
            <pc:sldMk cId="1962891004" sldId="257"/>
            <ac:picMk id="5" creationId="{F0EC9381-F12F-D051-3EE3-BE3B97411B38}"/>
          </ac:picMkLst>
        </pc:picChg>
      </pc:sldChg>
      <pc:sldChg chg="addSp delSp modSp new mod ord">
        <pc:chgData name="Minoru Yamanaka" userId="7fdc342dc3234fe1" providerId="LiveId" clId="{89A9F86D-AB9A-4981-AFD8-CA1ABEDD03FA}" dt="2025-02-15T22:50:48.795" v="21"/>
        <pc:sldMkLst>
          <pc:docMk/>
          <pc:sldMk cId="2228252379" sldId="258"/>
        </pc:sldMkLst>
        <pc:spChg chg="del">
          <ac:chgData name="Minoru Yamanaka" userId="7fdc342dc3234fe1" providerId="LiveId" clId="{89A9F86D-AB9A-4981-AFD8-CA1ABEDD03FA}" dt="2025-02-15T22:50:35.766" v="11" actId="478"/>
          <ac:spMkLst>
            <pc:docMk/>
            <pc:sldMk cId="2228252379" sldId="258"/>
            <ac:spMk id="2" creationId="{D60F04A8-488D-8776-B80F-52F5A77A85A0}"/>
          </ac:spMkLst>
        </pc:spChg>
        <pc:spChg chg="del">
          <ac:chgData name="Minoru Yamanaka" userId="7fdc342dc3234fe1" providerId="LiveId" clId="{89A9F86D-AB9A-4981-AFD8-CA1ABEDD03FA}" dt="2025-02-15T22:50:30.812" v="8"/>
          <ac:spMkLst>
            <pc:docMk/>
            <pc:sldMk cId="2228252379" sldId="258"/>
            <ac:spMk id="3" creationId="{C69905F0-B503-EE54-AB66-E77F818F89AA}"/>
          </ac:spMkLst>
        </pc:spChg>
        <pc:spChg chg="add del mod">
          <ac:chgData name="Minoru Yamanaka" userId="7fdc342dc3234fe1" providerId="LiveId" clId="{89A9F86D-AB9A-4981-AFD8-CA1ABEDD03FA}" dt="2025-02-15T22:50:43.681" v="16" actId="478"/>
          <ac:spMkLst>
            <pc:docMk/>
            <pc:sldMk cId="2228252379" sldId="258"/>
            <ac:spMk id="7" creationId="{D70BA228-D3D0-A53A-350F-D4290399C38B}"/>
          </ac:spMkLst>
        </pc:spChg>
        <pc:picChg chg="add del mod">
          <ac:chgData name="Minoru Yamanaka" userId="7fdc342dc3234fe1" providerId="LiveId" clId="{89A9F86D-AB9A-4981-AFD8-CA1ABEDD03FA}" dt="2025-02-15T22:50:42.405" v="15" actId="478"/>
          <ac:picMkLst>
            <pc:docMk/>
            <pc:sldMk cId="2228252379" sldId="258"/>
            <ac:picMk id="5" creationId="{EDBAE486-3DD3-2449-D997-204ED97C053E}"/>
          </ac:picMkLst>
        </pc:picChg>
        <pc:picChg chg="add mod">
          <ac:chgData name="Minoru Yamanaka" userId="7fdc342dc3234fe1" providerId="LiveId" clId="{89A9F86D-AB9A-4981-AFD8-CA1ABEDD03FA}" dt="2025-02-15T22:50:46.743" v="19" actId="962"/>
          <ac:picMkLst>
            <pc:docMk/>
            <pc:sldMk cId="2228252379" sldId="258"/>
            <ac:picMk id="9" creationId="{84FCD2C0-0DEB-1AD1-60D0-7631C8DD6AC6}"/>
          </ac:picMkLst>
        </pc:picChg>
      </pc:sldChg>
      <pc:sldChg chg="addSp modSp add mod ord">
        <pc:chgData name="Minoru Yamanaka" userId="7fdc342dc3234fe1" providerId="LiveId" clId="{89A9F86D-AB9A-4981-AFD8-CA1ABEDD03FA}" dt="2025-02-15T22:56:59.811" v="102"/>
        <pc:sldMkLst>
          <pc:docMk/>
          <pc:sldMk cId="2991815921" sldId="259"/>
        </pc:sldMkLst>
        <pc:picChg chg="add mod">
          <ac:chgData name="Minoru Yamanaka" userId="7fdc342dc3234fe1" providerId="LiveId" clId="{89A9F86D-AB9A-4981-AFD8-CA1ABEDD03FA}" dt="2025-02-15T22:51:10.116" v="31" actId="962"/>
          <ac:picMkLst>
            <pc:docMk/>
            <pc:sldMk cId="2991815921" sldId="259"/>
            <ac:picMk id="3" creationId="{E9681DB8-0192-72A7-BFFE-4F00910DA288}"/>
          </ac:picMkLst>
        </pc:picChg>
      </pc:sldChg>
      <pc:sldChg chg="addSp modSp add mod ord">
        <pc:chgData name="Minoru Yamanaka" userId="7fdc342dc3234fe1" providerId="LiveId" clId="{89A9F86D-AB9A-4981-AFD8-CA1ABEDD03FA}" dt="2025-02-15T22:53:28.475" v="69"/>
        <pc:sldMkLst>
          <pc:docMk/>
          <pc:sldMk cId="522516834" sldId="260"/>
        </pc:sldMkLst>
        <pc:picChg chg="add mod">
          <ac:chgData name="Minoru Yamanaka" userId="7fdc342dc3234fe1" providerId="LiveId" clId="{89A9F86D-AB9A-4981-AFD8-CA1ABEDD03FA}" dt="2025-02-15T22:51:22.646" v="35" actId="27614"/>
          <ac:picMkLst>
            <pc:docMk/>
            <pc:sldMk cId="522516834" sldId="260"/>
            <ac:picMk id="3" creationId="{8B80D980-F6FF-E0A4-3CAB-DAB46CD76B12}"/>
          </ac:picMkLst>
        </pc:picChg>
      </pc:sldChg>
      <pc:sldChg chg="addSp modSp add mod ord">
        <pc:chgData name="Minoru Yamanaka" userId="7fdc342dc3234fe1" providerId="LiveId" clId="{89A9F86D-AB9A-4981-AFD8-CA1ABEDD03FA}" dt="2025-02-15T22:53:40.549" v="74"/>
        <pc:sldMkLst>
          <pc:docMk/>
          <pc:sldMk cId="949506032" sldId="261"/>
        </pc:sldMkLst>
        <pc:picChg chg="add mod">
          <ac:chgData name="Minoru Yamanaka" userId="7fdc342dc3234fe1" providerId="LiveId" clId="{89A9F86D-AB9A-4981-AFD8-CA1ABEDD03FA}" dt="2025-02-15T22:51:32.750" v="38" actId="962"/>
          <ac:picMkLst>
            <pc:docMk/>
            <pc:sldMk cId="949506032" sldId="261"/>
            <ac:picMk id="3" creationId="{1EA60B3D-3321-80B6-2366-E30F0CBBF13A}"/>
          </ac:picMkLst>
        </pc:picChg>
      </pc:sldChg>
      <pc:sldChg chg="addSp delSp modSp add del mod ord">
        <pc:chgData name="Minoru Yamanaka" userId="7fdc342dc3234fe1" providerId="LiveId" clId="{89A9F86D-AB9A-4981-AFD8-CA1ABEDD03FA}" dt="2025-02-15T22:53:38.871" v="72" actId="47"/>
        <pc:sldMkLst>
          <pc:docMk/>
          <pc:sldMk cId="3909238069" sldId="262"/>
        </pc:sldMkLst>
        <pc:picChg chg="add del mod">
          <ac:chgData name="Minoru Yamanaka" userId="7fdc342dc3234fe1" providerId="LiveId" clId="{89A9F86D-AB9A-4981-AFD8-CA1ABEDD03FA}" dt="2025-02-15T22:51:50.947" v="46" actId="478"/>
          <ac:picMkLst>
            <pc:docMk/>
            <pc:sldMk cId="3909238069" sldId="262"/>
            <ac:picMk id="3" creationId="{0C73D32C-6529-1E77-2ED1-863BA39A8008}"/>
          </ac:picMkLst>
        </pc:picChg>
        <pc:picChg chg="add del mod">
          <ac:chgData name="Minoru Yamanaka" userId="7fdc342dc3234fe1" providerId="LiveId" clId="{89A9F86D-AB9A-4981-AFD8-CA1ABEDD03FA}" dt="2025-02-15T22:51:56.681" v="51" actId="478"/>
          <ac:picMkLst>
            <pc:docMk/>
            <pc:sldMk cId="3909238069" sldId="262"/>
            <ac:picMk id="5" creationId="{9EE06204-72AF-D38A-DD5C-E4884F5891ED}"/>
          </ac:picMkLst>
        </pc:picChg>
        <pc:picChg chg="add mod">
          <ac:chgData name="Minoru Yamanaka" userId="7fdc342dc3234fe1" providerId="LiveId" clId="{89A9F86D-AB9A-4981-AFD8-CA1ABEDD03FA}" dt="2025-02-15T22:52:00.339" v="54" actId="962"/>
          <ac:picMkLst>
            <pc:docMk/>
            <pc:sldMk cId="3909238069" sldId="262"/>
            <ac:picMk id="7" creationId="{9609A389-1861-A027-E82E-57F0E21B39DE}"/>
          </ac:picMkLst>
        </pc:picChg>
      </pc:sldChg>
      <pc:sldChg chg="addSp modSp add mod ord">
        <pc:chgData name="Minoru Yamanaka" userId="7fdc342dc3234fe1" providerId="LiveId" clId="{89A9F86D-AB9A-4981-AFD8-CA1ABEDD03FA}" dt="2025-02-15T22:54:57.664" v="82"/>
        <pc:sldMkLst>
          <pc:docMk/>
          <pc:sldMk cId="2796178009" sldId="263"/>
        </pc:sldMkLst>
        <pc:picChg chg="add mod">
          <ac:chgData name="Minoru Yamanaka" userId="7fdc342dc3234fe1" providerId="LiveId" clId="{89A9F86D-AB9A-4981-AFD8-CA1ABEDD03FA}" dt="2025-02-15T22:52:09.983" v="57" actId="962"/>
          <ac:picMkLst>
            <pc:docMk/>
            <pc:sldMk cId="2796178009" sldId="263"/>
            <ac:picMk id="3" creationId="{95DCABCF-C2BE-BA2F-E07E-4FC41EB9538B}"/>
          </ac:picMkLst>
        </pc:picChg>
      </pc:sldChg>
      <pc:sldChg chg="addSp modSp add mod">
        <pc:chgData name="Minoru Yamanaka" userId="7fdc342dc3234fe1" providerId="LiveId" clId="{89A9F86D-AB9A-4981-AFD8-CA1ABEDD03FA}" dt="2025-02-15T22:52:28.686" v="60" actId="962"/>
        <pc:sldMkLst>
          <pc:docMk/>
          <pc:sldMk cId="14684801" sldId="264"/>
        </pc:sldMkLst>
        <pc:picChg chg="add mod">
          <ac:chgData name="Minoru Yamanaka" userId="7fdc342dc3234fe1" providerId="LiveId" clId="{89A9F86D-AB9A-4981-AFD8-CA1ABEDD03FA}" dt="2025-02-15T22:52:28.686" v="60" actId="962"/>
          <ac:picMkLst>
            <pc:docMk/>
            <pc:sldMk cId="14684801" sldId="264"/>
            <ac:picMk id="3" creationId="{E6DA6DD6-9C03-7AAB-CCAC-9D06BCD972B4}"/>
          </ac:picMkLst>
        </pc:picChg>
      </pc:sldChg>
      <pc:sldChg chg="addSp modSp add del mod">
        <pc:chgData name="Minoru Yamanaka" userId="7fdc342dc3234fe1" providerId="LiveId" clId="{89A9F86D-AB9A-4981-AFD8-CA1ABEDD03FA}" dt="2025-02-15T22:57:14.477" v="105" actId="47"/>
        <pc:sldMkLst>
          <pc:docMk/>
          <pc:sldMk cId="1156317339" sldId="265"/>
        </pc:sldMkLst>
        <pc:picChg chg="add mod">
          <ac:chgData name="Minoru Yamanaka" userId="7fdc342dc3234fe1" providerId="LiveId" clId="{89A9F86D-AB9A-4981-AFD8-CA1ABEDD03FA}" dt="2025-02-15T22:52:54.942" v="65" actId="962"/>
          <ac:picMkLst>
            <pc:docMk/>
            <pc:sldMk cId="1156317339" sldId="265"/>
            <ac:picMk id="3" creationId="{ECA8BDA5-D426-4747-E48A-4C58BA5FD8C0}"/>
          </ac:picMkLst>
        </pc:picChg>
      </pc:sldChg>
      <pc:sldChg chg="addSp modSp add mod ord">
        <pc:chgData name="Minoru Yamanaka" userId="7fdc342dc3234fe1" providerId="LiveId" clId="{89A9F86D-AB9A-4981-AFD8-CA1ABEDD03FA}" dt="2025-02-15T22:56:37.155" v="98"/>
        <pc:sldMkLst>
          <pc:docMk/>
          <pc:sldMk cId="2670419870" sldId="266"/>
        </pc:sldMkLst>
        <pc:picChg chg="add mod">
          <ac:chgData name="Minoru Yamanaka" userId="7fdc342dc3234fe1" providerId="LiveId" clId="{89A9F86D-AB9A-4981-AFD8-CA1ABEDD03FA}" dt="2025-02-15T22:53:04.186" v="67" actId="27614"/>
          <ac:picMkLst>
            <pc:docMk/>
            <pc:sldMk cId="2670419870" sldId="266"/>
            <ac:picMk id="3" creationId="{D7CF2CF1-DDFD-2C62-07BD-5523D7ADB3C8}"/>
          </ac:picMkLst>
        </pc:picChg>
      </pc:sldChg>
      <pc:sldChg chg="addSp modSp add mod ord">
        <pc:chgData name="Minoru Yamanaka" userId="7fdc342dc3234fe1" providerId="LiveId" clId="{89A9F86D-AB9A-4981-AFD8-CA1ABEDD03FA}" dt="2025-02-15T22:54:51.371" v="80"/>
        <pc:sldMkLst>
          <pc:docMk/>
          <pc:sldMk cId="2589918460" sldId="267"/>
        </pc:sldMkLst>
        <pc:picChg chg="add mod">
          <ac:chgData name="Minoru Yamanaka" userId="7fdc342dc3234fe1" providerId="LiveId" clId="{89A9F86D-AB9A-4981-AFD8-CA1ABEDD03FA}" dt="2025-02-15T22:54:41.585" v="78" actId="962"/>
          <ac:picMkLst>
            <pc:docMk/>
            <pc:sldMk cId="2589918460" sldId="267"/>
            <ac:picMk id="3" creationId="{B39EA6A2-1111-F901-BD2A-9738BEA261F9}"/>
          </ac:picMkLst>
        </pc:picChg>
      </pc:sldChg>
      <pc:sldChg chg="addSp modSp add mod ord">
        <pc:chgData name="Minoru Yamanaka" userId="7fdc342dc3234fe1" providerId="LiveId" clId="{89A9F86D-AB9A-4981-AFD8-CA1ABEDD03FA}" dt="2025-02-15T22:56:28.902" v="96"/>
        <pc:sldMkLst>
          <pc:docMk/>
          <pc:sldMk cId="1542418262" sldId="268"/>
        </pc:sldMkLst>
        <pc:picChg chg="add mod">
          <ac:chgData name="Minoru Yamanaka" userId="7fdc342dc3234fe1" providerId="LiveId" clId="{89A9F86D-AB9A-4981-AFD8-CA1ABEDD03FA}" dt="2025-02-15T22:56:27.022" v="94" actId="962"/>
          <ac:picMkLst>
            <pc:docMk/>
            <pc:sldMk cId="1542418262" sldId="268"/>
            <ac:picMk id="3" creationId="{9433C95A-45A1-FCB4-3284-73E5C56D6592}"/>
          </ac:picMkLst>
        </pc:picChg>
      </pc:sldChg>
      <pc:sldChg chg="add del">
        <pc:chgData name="Minoru Yamanaka" userId="7fdc342dc3234fe1" providerId="LiveId" clId="{89A9F86D-AB9A-4981-AFD8-CA1ABEDD03FA}" dt="2025-02-15T23:10:56.790" v="106" actId="47"/>
        <pc:sldMkLst>
          <pc:docMk/>
          <pc:sldMk cId="3751328139" sldId="269"/>
        </pc:sldMkLst>
      </pc:sldChg>
      <pc:sldChg chg="addSp modSp add mod ord">
        <pc:chgData name="Minoru Yamanaka" userId="7fdc342dc3234fe1" providerId="LiveId" clId="{89A9F86D-AB9A-4981-AFD8-CA1ABEDD03FA}" dt="2025-02-15T22:56:01.006" v="89"/>
        <pc:sldMkLst>
          <pc:docMk/>
          <pc:sldMk cId="4070668145" sldId="270"/>
        </pc:sldMkLst>
        <pc:picChg chg="add mod">
          <ac:chgData name="Minoru Yamanaka" userId="7fdc342dc3234fe1" providerId="LiveId" clId="{89A9F86D-AB9A-4981-AFD8-CA1ABEDD03FA}" dt="2025-02-15T22:55:54.277" v="87" actId="962"/>
          <ac:picMkLst>
            <pc:docMk/>
            <pc:sldMk cId="4070668145" sldId="270"/>
            <ac:picMk id="3" creationId="{BC3153FA-6B1C-A6AA-5904-C088463846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F0C7-2FF2-5919-D71D-F993269D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AA57-BFAD-C29F-8137-78E7DD5E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A68EC-BD78-A378-974F-6077878B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06F50-7682-22A6-3BD3-13515278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42DEC-3CA2-940E-441C-3F072221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4B51-DD98-5A7D-ECD8-02E84C9B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5DB163-3F3B-FA9E-16DE-760380F2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276BC-CF08-6C8B-4CE9-F1930FF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81DE3-F6AA-BA17-6EFB-37342612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BC8C0-22C1-8093-A16F-23C7B816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8FEA4-8055-C806-AB22-A2532FE9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AAEB27-F39B-7956-9305-C8CFD487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63E39-93E9-7F2D-C5CF-149E66DE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A0EF2-AC17-84A2-5F69-E6ADCDBE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F18B-31CF-3173-7F49-08C96D68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604A-1941-3757-3E6D-9BB76A7D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CEEFE-219D-B000-CA5E-CD8FDF9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F864E-C206-4BB0-C3AB-66E8EEE4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2B26B-80FD-BD13-6FCD-8995673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DFB2D-D8C0-FA3F-8CFC-1998122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7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757A-31B3-2CED-B471-FE6FD543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805686-CE96-DCC0-8F12-0D3E8CDC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35FE7-F839-D045-AAB9-879508DC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F4D09-0879-9014-1ADB-C9F41CEB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9CAF1-17F5-6767-AA89-7AA80F4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75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0BC20-4A14-EBC4-55AB-BBB912D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25453-DB91-39B4-C9CB-5D1A781CA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5CC546-2F78-6225-DF0B-BCB590DA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6EC5F-00B9-E732-AE07-2845D0CD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0A7F2-D20A-A5DF-00E1-15A20AF0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B04B40-129C-D6B0-DC94-F3D4C40A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3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316B-1ACC-508C-28C7-10413B12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65753-5411-74F5-F559-B52BE45B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0BDA7-422F-4162-D002-66DD2221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96D958-D17C-B867-3099-D3FDC5C3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137B2-724B-1D3F-FE0D-3742BD2E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E1B56D-252A-B7AD-96DD-E69E67CD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EB03F3-01F2-784F-AAF0-20CA56AC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18D141-CF6F-FDFE-FB9F-914F2AB7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134F-94E9-722D-A70A-CC5FCE28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13394B-E135-6D05-BDFB-24B0A25C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ECF399-90CD-9739-4C5F-1672F54D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04D5EC-1387-C945-FBA5-29EB50D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520108-F756-D483-88DF-E1629CF3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56486-AB47-1EC0-DF7E-6CBEB5BF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4F29F-45DD-CACC-77A4-7D5CAC55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9B33-97B6-80CE-87AF-BCD27A54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5691D-CFF3-7FCD-AF96-7E585066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31DD0-76B7-DDBC-88EB-276A2546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E6D6D-DF99-C4DB-8252-EFAED0D4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2FA4A-44AE-00F7-2107-7FD9B5FF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2E78E-80A7-10CA-DAAA-033D6588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1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A61C-7A6E-8229-F9E9-8438A60E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60A1AF-D4CE-4A08-4507-082FF2C56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F510C6-A006-C248-1658-45662737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DC3DD4-CB92-998E-F6F4-BDA4750C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42FEBA-1269-6BEE-BFA7-88BEB0A6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4DF5E-F4BB-71F0-774E-6C80EBC5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84570A-4A0D-0654-B64C-5EA9252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EF3E1-3AB1-4C00-1B48-4CC38FA6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D8580-28D8-AD68-3E15-1F239E798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6E640-7D87-C367-903E-CA5DE0D5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CB1ED-016D-7192-C8EF-FAC0244B3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inoru-yamanaka.github.io/MulttiFrutt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igma.com/proto/2IR6C3We5o2AeFpOUIFJi0/Prototype_Multu_Frutti_01_Rascunho?t=ld0MEyHIAqaiOQPh-0&amp;scaling=min-zoom&amp;content-scaling=fixed&amp;page-id=0%3A1&amp;node-id=1-234&amp;starting-point-node-id=1%3A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IR6C3We5o2AeFpOUIFJi0/Prototype_Multu_Frutti_01_Rascunho?t=ld0MEyHIAqaiOQPh-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oru-yamanaka/MulttiFrutti/blob/main/documentacao/mapa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oru-yamanaka/MulttiFrutti/blob/main/documentacao/Briefing_do_Projeto_Integrador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7BC2-FD5C-49EF-CBC5-6AD41423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8B80D980-F6FF-E0A4-3CAB-DAB46CD7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F501-0A70-1FC2-DAAD-69D389EC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rta&#10;&#10;O conteúdo gerado por IA pode estar incorreto.">
            <a:extLst>
              <a:ext uri="{FF2B5EF4-FFF2-40B4-BE49-F238E27FC236}">
                <a16:creationId xmlns:a16="http://schemas.microsoft.com/office/drawing/2014/main" id="{D7CF2CF1-DDFD-2C62-07BD-5523D7A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1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6F6445-B614-54B6-3C8B-CDF62C07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F0EC9381-F12F-D051-3EE3-BE3B9741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O conteúdo gerado por IA pode estar incorreto.">
            <a:extLst>
              <a:ext uri="{FF2B5EF4-FFF2-40B4-BE49-F238E27FC236}">
                <a16:creationId xmlns:a16="http://schemas.microsoft.com/office/drawing/2014/main" id="{84FCD2C0-0DEB-1AD1-60D0-7631C8DD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6F65-092C-E518-E75B-986FFF97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E6DA6DD6-9C03-7AAB-CCAC-9D06BCD9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1EDD6DD-49E0-8376-FCC7-0F51A949FF75}"/>
              </a:ext>
            </a:extLst>
          </p:cNvPr>
          <p:cNvSpPr txBox="1"/>
          <p:nvPr/>
        </p:nvSpPr>
        <p:spPr>
          <a:xfrm>
            <a:off x="1379094" y="2782669"/>
            <a:ext cx="9998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3600" b="0" i="0" u="sng" dirty="0">
                <a:solidFill>
                  <a:srgbClr val="FFFFFF"/>
                </a:solidFill>
                <a:effectLst/>
                <a:latin typeface="-apple-system"/>
                <a:hlinkClick r:id="rId2"/>
              </a:rPr>
              <a:t>Site Multi Frutti</a:t>
            </a:r>
            <a:r>
              <a:rPr lang="it-IT" sz="3600" b="1" i="0" dirty="0">
                <a:effectLst/>
                <a:latin typeface="-apple-system"/>
              </a:rPr>
              <a:t> – Confira nossa horta online 🌐</a:t>
            </a:r>
          </a:p>
        </p:txBody>
      </p:sp>
    </p:spTree>
    <p:extLst>
      <p:ext uri="{BB962C8B-B14F-4D97-AF65-F5344CB8AC3E}">
        <p14:creationId xmlns:p14="http://schemas.microsoft.com/office/powerpoint/2010/main" val="38065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A8A3-6B9C-992D-E17F-EC51D1D6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1EA60B3D-3321-80B6-2366-E30F0CBB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D395-DDE3-E8ED-FA0E-2063829C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B39EA6A2-1111-F901-BD2A-9738BEA2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BF53-857F-E384-E8DE-5C982B5D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D7F0713-6A35-D991-6562-64A8B59FC30B}"/>
              </a:ext>
            </a:extLst>
          </p:cNvPr>
          <p:cNvSpPr/>
          <p:nvPr/>
        </p:nvSpPr>
        <p:spPr>
          <a:xfrm>
            <a:off x="264899" y="509200"/>
            <a:ext cx="11652356" cy="36933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FFFFFF"/>
                </a:solidFill>
                <a:effectLst/>
                <a:latin typeface="-apple-system"/>
                <a:hlinkClick r:id="rId2"/>
              </a:rPr>
              <a:t>Apresentação do Protótipo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 </a:t>
            </a:r>
            <a:r>
              <a:rPr lang="pt-BR" b="0" i="0" dirty="0">
                <a:effectLst/>
                <a:latin typeface="-apple-system"/>
              </a:rPr>
              <a:t>– Nossos primeiro passos ! 🖥️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D42731-D0F2-0461-0A62-68E94D2E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6" y="1269262"/>
            <a:ext cx="2460058" cy="3502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328767-6274-0744-B590-5AC77B67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64" y="1269263"/>
            <a:ext cx="3277936" cy="350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C943BC-1C91-1C17-F34D-C308BDE21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077" y="1269262"/>
            <a:ext cx="3287783" cy="3502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8BB7F18-6544-E830-3872-A196FDEA0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936" y="1270288"/>
            <a:ext cx="2460058" cy="3501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6131D6-8893-C088-54D6-B79C389200FA}"/>
              </a:ext>
            </a:extLst>
          </p:cNvPr>
          <p:cNvSpPr txBox="1"/>
          <p:nvPr/>
        </p:nvSpPr>
        <p:spPr>
          <a:xfrm>
            <a:off x="1172696" y="5051685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Tela:</a:t>
            </a:r>
          </a:p>
          <a:p>
            <a:r>
              <a:rPr lang="pt-BR" dirty="0"/>
              <a:t>Inicial</a:t>
            </a:r>
          </a:p>
          <a:p>
            <a:endParaRPr lang="pt-BR" dirty="0"/>
          </a:p>
          <a:p>
            <a:r>
              <a:rPr lang="pt-BR" dirty="0"/>
              <a:t>Apresentação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5BD1F9-58EE-720D-DB27-D4F4F53DADC5}"/>
              </a:ext>
            </a:extLst>
          </p:cNvPr>
          <p:cNvSpPr txBox="1"/>
          <p:nvPr/>
        </p:nvSpPr>
        <p:spPr>
          <a:xfrm>
            <a:off x="4041693" y="5051685"/>
            <a:ext cx="200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Tela:</a:t>
            </a:r>
          </a:p>
          <a:p>
            <a:r>
              <a:rPr lang="pt-BR" dirty="0"/>
              <a:t>Catálogo</a:t>
            </a:r>
          </a:p>
          <a:p>
            <a:endParaRPr lang="pt-BR" dirty="0"/>
          </a:p>
          <a:p>
            <a:r>
              <a:rPr lang="pt-BR" dirty="0"/>
              <a:t>Lista de produtos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AF3CAF-B1D0-826E-A089-26FE79EF511D}"/>
              </a:ext>
            </a:extLst>
          </p:cNvPr>
          <p:cNvSpPr txBox="1"/>
          <p:nvPr/>
        </p:nvSpPr>
        <p:spPr>
          <a:xfrm>
            <a:off x="7319629" y="5051684"/>
            <a:ext cx="2340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Tela:</a:t>
            </a:r>
          </a:p>
          <a:p>
            <a:r>
              <a:rPr lang="pt-BR" dirty="0"/>
              <a:t>Notícia</a:t>
            </a:r>
          </a:p>
          <a:p>
            <a:endParaRPr lang="pt-BR" dirty="0"/>
          </a:p>
          <a:p>
            <a:r>
              <a:rPr lang="pt-BR" dirty="0"/>
              <a:t>Artigo e atualizações 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A493D3-7B85-C255-9F75-463DD463AF3C}"/>
              </a:ext>
            </a:extLst>
          </p:cNvPr>
          <p:cNvSpPr txBox="1"/>
          <p:nvPr/>
        </p:nvSpPr>
        <p:spPr>
          <a:xfrm>
            <a:off x="10128514" y="5051684"/>
            <a:ext cx="1274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Tela:</a:t>
            </a:r>
          </a:p>
          <a:p>
            <a:r>
              <a:rPr lang="pt-BR" dirty="0"/>
              <a:t>Contato </a:t>
            </a:r>
          </a:p>
          <a:p>
            <a:endParaRPr lang="pt-BR" dirty="0"/>
          </a:p>
          <a:p>
            <a:r>
              <a:rPr lang="pt-BR" dirty="0"/>
              <a:t>Formulário</a:t>
            </a:r>
          </a:p>
        </p:txBody>
      </p:sp>
    </p:spTree>
    <p:extLst>
      <p:ext uri="{BB962C8B-B14F-4D97-AF65-F5344CB8AC3E}">
        <p14:creationId xmlns:p14="http://schemas.microsoft.com/office/powerpoint/2010/main" val="316826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76AE3A20-FDBF-6D21-DAFB-BF779299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15957" r="12872" b="14317"/>
          <a:stretch/>
        </p:blipFill>
        <p:spPr>
          <a:xfrm>
            <a:off x="3282846" y="1094282"/>
            <a:ext cx="5546361" cy="47818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26BB9B-6702-D260-E05B-285660C847CB}"/>
              </a:ext>
            </a:extLst>
          </p:cNvPr>
          <p:cNvSpPr txBox="1"/>
          <p:nvPr/>
        </p:nvSpPr>
        <p:spPr>
          <a:xfrm>
            <a:off x="2840140" y="449705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Projeto do Protótipo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 </a:t>
            </a:r>
            <a:r>
              <a:rPr lang="pt-BR" b="0" i="0" dirty="0">
                <a:effectLst/>
                <a:latin typeface="-apple-system"/>
              </a:rPr>
              <a:t>– Tudo fresquinho, direto do forno digital 🔥</a:t>
            </a:r>
          </a:p>
        </p:txBody>
      </p:sp>
    </p:spTree>
    <p:extLst>
      <p:ext uri="{BB962C8B-B14F-4D97-AF65-F5344CB8AC3E}">
        <p14:creationId xmlns:p14="http://schemas.microsoft.com/office/powerpoint/2010/main" val="376701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9ED2-2AE4-8180-644E-8964D701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5DCABCF-C2BE-BA2F-E07E-4FC41EB9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649575"/>
            <a:ext cx="9933481" cy="62084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34371A-69F3-51DD-7879-D6FC0A57496D}"/>
              </a:ext>
            </a:extLst>
          </p:cNvPr>
          <p:cNvSpPr txBox="1"/>
          <p:nvPr/>
        </p:nvSpPr>
        <p:spPr>
          <a:xfrm>
            <a:off x="3062089" y="326409"/>
            <a:ext cx="627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u="sng" dirty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Mapa do site</a:t>
            </a:r>
            <a:r>
              <a:rPr lang="pt-BR" b="0" i="0" dirty="0">
                <a:effectLst/>
                <a:latin typeface="-apple-system"/>
              </a:rPr>
              <a:t> – Navegue pelo terreno fértil do nosso projeto 🌍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17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E4CD-22F4-0109-2DA8-6965D8007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BC3153FA-6B1C-A6AA-5904-C088463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55DDCB-E504-48DE-8AB7-5494FE201B6F}"/>
              </a:ext>
            </a:extLst>
          </p:cNvPr>
          <p:cNvSpPr txBox="1"/>
          <p:nvPr/>
        </p:nvSpPr>
        <p:spPr>
          <a:xfrm>
            <a:off x="1349115" y="239841"/>
            <a:ext cx="881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u="sng" dirty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Briefing do Projeto Integrador </a:t>
            </a:r>
            <a:r>
              <a:rPr lang="pt-BR" sz="1400" b="0" i="0" u="sng" dirty="0" err="1">
                <a:solidFill>
                  <a:srgbClr val="FFFFFF"/>
                </a:solidFill>
                <a:effectLst/>
                <a:latin typeface="-apple-system"/>
                <a:hlinkClick r:id="rId3"/>
              </a:rPr>
              <a:t>Multi</a:t>
            </a:r>
            <a:r>
              <a:rPr lang="pt-BR" sz="1400" b="0" i="0" u="sng" dirty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 </a:t>
            </a:r>
            <a:r>
              <a:rPr lang="pt-BR" sz="1400" b="0" i="0" u="sng" dirty="0" err="1">
                <a:solidFill>
                  <a:srgbClr val="FFFFFF"/>
                </a:solidFill>
                <a:effectLst/>
                <a:latin typeface="-apple-system"/>
                <a:hlinkClick r:id="rId3"/>
              </a:rPr>
              <a:t>Frutti</a:t>
            </a:r>
            <a:r>
              <a:rPr lang="pt-BR" sz="1400" b="0" i="0" dirty="0">
                <a:solidFill>
                  <a:srgbClr val="FFFFFF"/>
                </a:solidFill>
                <a:effectLst/>
                <a:latin typeface="-apple-system"/>
              </a:rPr>
              <a:t> </a:t>
            </a:r>
            <a:r>
              <a:rPr lang="pt-BR" sz="1400" b="0" i="0" dirty="0">
                <a:effectLst/>
                <a:latin typeface="-apple-system"/>
              </a:rPr>
              <a:t>– Tudo o que você  precisa saber 🌱</a:t>
            </a:r>
          </a:p>
        </p:txBody>
      </p:sp>
    </p:spTree>
    <p:extLst>
      <p:ext uri="{BB962C8B-B14F-4D97-AF65-F5344CB8AC3E}">
        <p14:creationId xmlns:p14="http://schemas.microsoft.com/office/powerpoint/2010/main" val="407066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84DCE-5CA7-0AE5-A8A3-EEB1B191E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E9681DB8-0192-72A7-BFFE-4F00910DA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A150-AF85-1715-4DBF-B7D0FCF1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9433C95A-45A1-FCB4-3284-73E5C56D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Minoru Yamanaka</dc:creator>
  <cp:lastModifiedBy>Minoru Yamanaka</cp:lastModifiedBy>
  <cp:revision>1</cp:revision>
  <dcterms:created xsi:type="dcterms:W3CDTF">2025-02-15T22:49:32Z</dcterms:created>
  <dcterms:modified xsi:type="dcterms:W3CDTF">2025-02-15T23:42:51Z</dcterms:modified>
</cp:coreProperties>
</file>