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7" r:id="rId4"/>
    <p:sldId id="263" r:id="rId5"/>
    <p:sldId id="270" r:id="rId6"/>
    <p:sldId id="259" r:id="rId7"/>
    <p:sldId id="268" r:id="rId8"/>
    <p:sldId id="266" r:id="rId9"/>
    <p:sldId id="256" r:id="rId10"/>
    <p:sldId id="257" r:id="rId11"/>
    <p:sldId id="258" r:id="rId12"/>
    <p:sldId id="264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oru Yamanaka" userId="7fdc342dc3234fe1" providerId="LiveId" clId="{89A9F86D-AB9A-4981-AFD8-CA1ABEDD03FA}"/>
    <pc:docChg chg="custSel addSld delSld modSld sldOrd">
      <pc:chgData name="Minoru Yamanaka" userId="7fdc342dc3234fe1" providerId="LiveId" clId="{89A9F86D-AB9A-4981-AFD8-CA1ABEDD03FA}" dt="2025-02-15T22:57:14.477" v="105" actId="47"/>
      <pc:docMkLst>
        <pc:docMk/>
      </pc:docMkLst>
      <pc:sldChg chg="addSp delSp modSp new mod ord">
        <pc:chgData name="Minoru Yamanaka" userId="7fdc342dc3234fe1" providerId="LiveId" clId="{89A9F86D-AB9A-4981-AFD8-CA1ABEDD03FA}" dt="2025-02-15T22:56:49.555" v="100"/>
        <pc:sldMkLst>
          <pc:docMk/>
          <pc:sldMk cId="951447507" sldId="256"/>
        </pc:sldMkLst>
        <pc:spChg chg="del">
          <ac:chgData name="Minoru Yamanaka" userId="7fdc342dc3234fe1" providerId="LiveId" clId="{89A9F86D-AB9A-4981-AFD8-CA1ABEDD03FA}" dt="2025-02-15T22:49:44.181" v="1" actId="478"/>
          <ac:spMkLst>
            <pc:docMk/>
            <pc:sldMk cId="951447507" sldId="256"/>
            <ac:spMk id="2" creationId="{49326F7F-A6E1-3053-4484-F17E6F10389A}"/>
          </ac:spMkLst>
        </pc:spChg>
        <pc:spChg chg="del">
          <ac:chgData name="Minoru Yamanaka" userId="7fdc342dc3234fe1" providerId="LiveId" clId="{89A9F86D-AB9A-4981-AFD8-CA1ABEDD03FA}" dt="2025-02-15T22:49:47.170" v="2" actId="478"/>
          <ac:spMkLst>
            <pc:docMk/>
            <pc:sldMk cId="951447507" sldId="256"/>
            <ac:spMk id="3" creationId="{575FAF58-2A1B-51E8-4F84-D8405E8EA44B}"/>
          </ac:spMkLst>
        </pc:spChg>
        <pc:picChg chg="add mod">
          <ac:chgData name="Minoru Yamanaka" userId="7fdc342dc3234fe1" providerId="LiveId" clId="{89A9F86D-AB9A-4981-AFD8-CA1ABEDD03FA}" dt="2025-02-15T22:50:15.948" v="5" actId="962"/>
          <ac:picMkLst>
            <pc:docMk/>
            <pc:sldMk cId="951447507" sldId="256"/>
            <ac:picMk id="5" creationId="{C06F6445-B614-54B6-3C8B-CDF62C071330}"/>
          </ac:picMkLst>
        </pc:picChg>
      </pc:sldChg>
      <pc:sldChg chg="addSp delSp modSp new mod ord">
        <pc:chgData name="Minoru Yamanaka" userId="7fdc342dc3234fe1" providerId="LiveId" clId="{89A9F86D-AB9A-4981-AFD8-CA1ABEDD03FA}" dt="2025-02-15T22:57:11.454" v="104"/>
        <pc:sldMkLst>
          <pc:docMk/>
          <pc:sldMk cId="1962891004" sldId="257"/>
        </pc:sldMkLst>
        <pc:spChg chg="del">
          <ac:chgData name="Minoru Yamanaka" userId="7fdc342dc3234fe1" providerId="LiveId" clId="{89A9F86D-AB9A-4981-AFD8-CA1ABEDD03FA}" dt="2025-02-15T22:50:54.475" v="22" actId="478"/>
          <ac:spMkLst>
            <pc:docMk/>
            <pc:sldMk cId="1962891004" sldId="257"/>
            <ac:spMk id="2" creationId="{45011123-0F5B-A7DE-5A3E-A64F423BFC72}"/>
          </ac:spMkLst>
        </pc:spChg>
        <pc:spChg chg="del">
          <ac:chgData name="Minoru Yamanaka" userId="7fdc342dc3234fe1" providerId="LiveId" clId="{89A9F86D-AB9A-4981-AFD8-CA1ABEDD03FA}" dt="2025-02-15T22:50:56.098" v="23" actId="478"/>
          <ac:spMkLst>
            <pc:docMk/>
            <pc:sldMk cId="1962891004" sldId="257"/>
            <ac:spMk id="3" creationId="{99AB5098-4E5A-0FF5-43F0-54C8A654F5A4}"/>
          </ac:spMkLst>
        </pc:spChg>
        <pc:picChg chg="add mod">
          <ac:chgData name="Minoru Yamanaka" userId="7fdc342dc3234fe1" providerId="LiveId" clId="{89A9F86D-AB9A-4981-AFD8-CA1ABEDD03FA}" dt="2025-02-15T22:51:04.255" v="28" actId="962"/>
          <ac:picMkLst>
            <pc:docMk/>
            <pc:sldMk cId="1962891004" sldId="257"/>
            <ac:picMk id="5" creationId="{F0EC9381-F12F-D051-3EE3-BE3B97411B38}"/>
          </ac:picMkLst>
        </pc:picChg>
      </pc:sldChg>
      <pc:sldChg chg="addSp delSp modSp new mod ord">
        <pc:chgData name="Minoru Yamanaka" userId="7fdc342dc3234fe1" providerId="LiveId" clId="{89A9F86D-AB9A-4981-AFD8-CA1ABEDD03FA}" dt="2025-02-15T22:50:48.795" v="21"/>
        <pc:sldMkLst>
          <pc:docMk/>
          <pc:sldMk cId="2228252379" sldId="258"/>
        </pc:sldMkLst>
        <pc:spChg chg="del">
          <ac:chgData name="Minoru Yamanaka" userId="7fdc342dc3234fe1" providerId="LiveId" clId="{89A9F86D-AB9A-4981-AFD8-CA1ABEDD03FA}" dt="2025-02-15T22:50:35.766" v="11" actId="478"/>
          <ac:spMkLst>
            <pc:docMk/>
            <pc:sldMk cId="2228252379" sldId="258"/>
            <ac:spMk id="2" creationId="{D60F04A8-488D-8776-B80F-52F5A77A85A0}"/>
          </ac:spMkLst>
        </pc:spChg>
        <pc:spChg chg="del">
          <ac:chgData name="Minoru Yamanaka" userId="7fdc342dc3234fe1" providerId="LiveId" clId="{89A9F86D-AB9A-4981-AFD8-CA1ABEDD03FA}" dt="2025-02-15T22:50:30.812" v="8"/>
          <ac:spMkLst>
            <pc:docMk/>
            <pc:sldMk cId="2228252379" sldId="258"/>
            <ac:spMk id="3" creationId="{C69905F0-B503-EE54-AB66-E77F818F89AA}"/>
          </ac:spMkLst>
        </pc:spChg>
        <pc:spChg chg="add del mod">
          <ac:chgData name="Minoru Yamanaka" userId="7fdc342dc3234fe1" providerId="LiveId" clId="{89A9F86D-AB9A-4981-AFD8-CA1ABEDD03FA}" dt="2025-02-15T22:50:43.681" v="16" actId="478"/>
          <ac:spMkLst>
            <pc:docMk/>
            <pc:sldMk cId="2228252379" sldId="258"/>
            <ac:spMk id="7" creationId="{D70BA228-D3D0-A53A-350F-D4290399C38B}"/>
          </ac:spMkLst>
        </pc:spChg>
        <pc:picChg chg="add del mod">
          <ac:chgData name="Minoru Yamanaka" userId="7fdc342dc3234fe1" providerId="LiveId" clId="{89A9F86D-AB9A-4981-AFD8-CA1ABEDD03FA}" dt="2025-02-15T22:50:42.405" v="15" actId="478"/>
          <ac:picMkLst>
            <pc:docMk/>
            <pc:sldMk cId="2228252379" sldId="258"/>
            <ac:picMk id="5" creationId="{EDBAE486-3DD3-2449-D997-204ED97C053E}"/>
          </ac:picMkLst>
        </pc:picChg>
        <pc:picChg chg="add mod">
          <ac:chgData name="Minoru Yamanaka" userId="7fdc342dc3234fe1" providerId="LiveId" clId="{89A9F86D-AB9A-4981-AFD8-CA1ABEDD03FA}" dt="2025-02-15T22:50:46.743" v="19" actId="962"/>
          <ac:picMkLst>
            <pc:docMk/>
            <pc:sldMk cId="2228252379" sldId="258"/>
            <ac:picMk id="9" creationId="{84FCD2C0-0DEB-1AD1-60D0-7631C8DD6AC6}"/>
          </ac:picMkLst>
        </pc:picChg>
      </pc:sldChg>
      <pc:sldChg chg="addSp modSp add mod ord">
        <pc:chgData name="Minoru Yamanaka" userId="7fdc342dc3234fe1" providerId="LiveId" clId="{89A9F86D-AB9A-4981-AFD8-CA1ABEDD03FA}" dt="2025-02-15T22:56:59.811" v="102"/>
        <pc:sldMkLst>
          <pc:docMk/>
          <pc:sldMk cId="2991815921" sldId="259"/>
        </pc:sldMkLst>
        <pc:picChg chg="add mod">
          <ac:chgData name="Minoru Yamanaka" userId="7fdc342dc3234fe1" providerId="LiveId" clId="{89A9F86D-AB9A-4981-AFD8-CA1ABEDD03FA}" dt="2025-02-15T22:51:10.116" v="31" actId="962"/>
          <ac:picMkLst>
            <pc:docMk/>
            <pc:sldMk cId="2991815921" sldId="259"/>
            <ac:picMk id="3" creationId="{E9681DB8-0192-72A7-BFFE-4F00910DA288}"/>
          </ac:picMkLst>
        </pc:picChg>
      </pc:sldChg>
      <pc:sldChg chg="addSp modSp add mod ord">
        <pc:chgData name="Minoru Yamanaka" userId="7fdc342dc3234fe1" providerId="LiveId" clId="{89A9F86D-AB9A-4981-AFD8-CA1ABEDD03FA}" dt="2025-02-15T22:53:28.475" v="69"/>
        <pc:sldMkLst>
          <pc:docMk/>
          <pc:sldMk cId="522516834" sldId="260"/>
        </pc:sldMkLst>
        <pc:picChg chg="add mod">
          <ac:chgData name="Minoru Yamanaka" userId="7fdc342dc3234fe1" providerId="LiveId" clId="{89A9F86D-AB9A-4981-AFD8-CA1ABEDD03FA}" dt="2025-02-15T22:51:22.646" v="35" actId="27614"/>
          <ac:picMkLst>
            <pc:docMk/>
            <pc:sldMk cId="522516834" sldId="260"/>
            <ac:picMk id="3" creationId="{8B80D980-F6FF-E0A4-3CAB-DAB46CD76B12}"/>
          </ac:picMkLst>
        </pc:picChg>
      </pc:sldChg>
      <pc:sldChg chg="addSp modSp add mod ord">
        <pc:chgData name="Minoru Yamanaka" userId="7fdc342dc3234fe1" providerId="LiveId" clId="{89A9F86D-AB9A-4981-AFD8-CA1ABEDD03FA}" dt="2025-02-15T22:53:40.549" v="74"/>
        <pc:sldMkLst>
          <pc:docMk/>
          <pc:sldMk cId="949506032" sldId="261"/>
        </pc:sldMkLst>
        <pc:picChg chg="add mod">
          <ac:chgData name="Minoru Yamanaka" userId="7fdc342dc3234fe1" providerId="LiveId" clId="{89A9F86D-AB9A-4981-AFD8-CA1ABEDD03FA}" dt="2025-02-15T22:51:32.750" v="38" actId="962"/>
          <ac:picMkLst>
            <pc:docMk/>
            <pc:sldMk cId="949506032" sldId="261"/>
            <ac:picMk id="3" creationId="{1EA60B3D-3321-80B6-2366-E30F0CBBF13A}"/>
          </ac:picMkLst>
        </pc:picChg>
      </pc:sldChg>
      <pc:sldChg chg="addSp delSp modSp add del mod ord">
        <pc:chgData name="Minoru Yamanaka" userId="7fdc342dc3234fe1" providerId="LiveId" clId="{89A9F86D-AB9A-4981-AFD8-CA1ABEDD03FA}" dt="2025-02-15T22:53:38.871" v="72" actId="47"/>
        <pc:sldMkLst>
          <pc:docMk/>
          <pc:sldMk cId="3909238069" sldId="262"/>
        </pc:sldMkLst>
        <pc:picChg chg="add del mod">
          <ac:chgData name="Minoru Yamanaka" userId="7fdc342dc3234fe1" providerId="LiveId" clId="{89A9F86D-AB9A-4981-AFD8-CA1ABEDD03FA}" dt="2025-02-15T22:51:50.947" v="46" actId="478"/>
          <ac:picMkLst>
            <pc:docMk/>
            <pc:sldMk cId="3909238069" sldId="262"/>
            <ac:picMk id="3" creationId="{0C73D32C-6529-1E77-2ED1-863BA39A8008}"/>
          </ac:picMkLst>
        </pc:picChg>
        <pc:picChg chg="add del mod">
          <ac:chgData name="Minoru Yamanaka" userId="7fdc342dc3234fe1" providerId="LiveId" clId="{89A9F86D-AB9A-4981-AFD8-CA1ABEDD03FA}" dt="2025-02-15T22:51:56.681" v="51" actId="478"/>
          <ac:picMkLst>
            <pc:docMk/>
            <pc:sldMk cId="3909238069" sldId="262"/>
            <ac:picMk id="5" creationId="{9EE06204-72AF-D38A-DD5C-E4884F5891ED}"/>
          </ac:picMkLst>
        </pc:picChg>
        <pc:picChg chg="add mod">
          <ac:chgData name="Minoru Yamanaka" userId="7fdc342dc3234fe1" providerId="LiveId" clId="{89A9F86D-AB9A-4981-AFD8-CA1ABEDD03FA}" dt="2025-02-15T22:52:00.339" v="54" actId="962"/>
          <ac:picMkLst>
            <pc:docMk/>
            <pc:sldMk cId="3909238069" sldId="262"/>
            <ac:picMk id="7" creationId="{9609A389-1861-A027-E82E-57F0E21B39DE}"/>
          </ac:picMkLst>
        </pc:picChg>
      </pc:sldChg>
      <pc:sldChg chg="addSp modSp add mod ord">
        <pc:chgData name="Minoru Yamanaka" userId="7fdc342dc3234fe1" providerId="LiveId" clId="{89A9F86D-AB9A-4981-AFD8-CA1ABEDD03FA}" dt="2025-02-15T22:54:57.664" v="82"/>
        <pc:sldMkLst>
          <pc:docMk/>
          <pc:sldMk cId="2796178009" sldId="263"/>
        </pc:sldMkLst>
        <pc:picChg chg="add mod">
          <ac:chgData name="Minoru Yamanaka" userId="7fdc342dc3234fe1" providerId="LiveId" clId="{89A9F86D-AB9A-4981-AFD8-CA1ABEDD03FA}" dt="2025-02-15T22:52:09.983" v="57" actId="962"/>
          <ac:picMkLst>
            <pc:docMk/>
            <pc:sldMk cId="2796178009" sldId="263"/>
            <ac:picMk id="3" creationId="{95DCABCF-C2BE-BA2F-E07E-4FC41EB9538B}"/>
          </ac:picMkLst>
        </pc:picChg>
      </pc:sldChg>
      <pc:sldChg chg="addSp modSp add mod">
        <pc:chgData name="Minoru Yamanaka" userId="7fdc342dc3234fe1" providerId="LiveId" clId="{89A9F86D-AB9A-4981-AFD8-CA1ABEDD03FA}" dt="2025-02-15T22:52:28.686" v="60" actId="962"/>
        <pc:sldMkLst>
          <pc:docMk/>
          <pc:sldMk cId="14684801" sldId="264"/>
        </pc:sldMkLst>
        <pc:picChg chg="add mod">
          <ac:chgData name="Minoru Yamanaka" userId="7fdc342dc3234fe1" providerId="LiveId" clId="{89A9F86D-AB9A-4981-AFD8-CA1ABEDD03FA}" dt="2025-02-15T22:52:28.686" v="60" actId="962"/>
          <ac:picMkLst>
            <pc:docMk/>
            <pc:sldMk cId="14684801" sldId="264"/>
            <ac:picMk id="3" creationId="{E6DA6DD6-9C03-7AAB-CCAC-9D06BCD972B4}"/>
          </ac:picMkLst>
        </pc:picChg>
      </pc:sldChg>
      <pc:sldChg chg="addSp modSp add del mod">
        <pc:chgData name="Minoru Yamanaka" userId="7fdc342dc3234fe1" providerId="LiveId" clId="{89A9F86D-AB9A-4981-AFD8-CA1ABEDD03FA}" dt="2025-02-15T22:57:14.477" v="105" actId="47"/>
        <pc:sldMkLst>
          <pc:docMk/>
          <pc:sldMk cId="1156317339" sldId="265"/>
        </pc:sldMkLst>
        <pc:picChg chg="add mod">
          <ac:chgData name="Minoru Yamanaka" userId="7fdc342dc3234fe1" providerId="LiveId" clId="{89A9F86D-AB9A-4981-AFD8-CA1ABEDD03FA}" dt="2025-02-15T22:52:54.942" v="65" actId="962"/>
          <ac:picMkLst>
            <pc:docMk/>
            <pc:sldMk cId="1156317339" sldId="265"/>
            <ac:picMk id="3" creationId="{ECA8BDA5-D426-4747-E48A-4C58BA5FD8C0}"/>
          </ac:picMkLst>
        </pc:picChg>
      </pc:sldChg>
      <pc:sldChg chg="addSp modSp add mod ord">
        <pc:chgData name="Minoru Yamanaka" userId="7fdc342dc3234fe1" providerId="LiveId" clId="{89A9F86D-AB9A-4981-AFD8-CA1ABEDD03FA}" dt="2025-02-15T22:56:37.155" v="98"/>
        <pc:sldMkLst>
          <pc:docMk/>
          <pc:sldMk cId="2670419870" sldId="266"/>
        </pc:sldMkLst>
        <pc:picChg chg="add mod">
          <ac:chgData name="Minoru Yamanaka" userId="7fdc342dc3234fe1" providerId="LiveId" clId="{89A9F86D-AB9A-4981-AFD8-CA1ABEDD03FA}" dt="2025-02-15T22:53:04.186" v="67" actId="27614"/>
          <ac:picMkLst>
            <pc:docMk/>
            <pc:sldMk cId="2670419870" sldId="266"/>
            <ac:picMk id="3" creationId="{D7CF2CF1-DDFD-2C62-07BD-5523D7ADB3C8}"/>
          </ac:picMkLst>
        </pc:picChg>
      </pc:sldChg>
      <pc:sldChg chg="addSp modSp add mod ord">
        <pc:chgData name="Minoru Yamanaka" userId="7fdc342dc3234fe1" providerId="LiveId" clId="{89A9F86D-AB9A-4981-AFD8-CA1ABEDD03FA}" dt="2025-02-15T22:54:51.371" v="80"/>
        <pc:sldMkLst>
          <pc:docMk/>
          <pc:sldMk cId="2589918460" sldId="267"/>
        </pc:sldMkLst>
        <pc:picChg chg="add mod">
          <ac:chgData name="Minoru Yamanaka" userId="7fdc342dc3234fe1" providerId="LiveId" clId="{89A9F86D-AB9A-4981-AFD8-CA1ABEDD03FA}" dt="2025-02-15T22:54:41.585" v="78" actId="962"/>
          <ac:picMkLst>
            <pc:docMk/>
            <pc:sldMk cId="2589918460" sldId="267"/>
            <ac:picMk id="3" creationId="{B39EA6A2-1111-F901-BD2A-9738BEA261F9}"/>
          </ac:picMkLst>
        </pc:picChg>
      </pc:sldChg>
      <pc:sldChg chg="addSp modSp add mod ord">
        <pc:chgData name="Minoru Yamanaka" userId="7fdc342dc3234fe1" providerId="LiveId" clId="{89A9F86D-AB9A-4981-AFD8-CA1ABEDD03FA}" dt="2025-02-15T22:56:28.902" v="96"/>
        <pc:sldMkLst>
          <pc:docMk/>
          <pc:sldMk cId="1542418262" sldId="268"/>
        </pc:sldMkLst>
        <pc:picChg chg="add mod">
          <ac:chgData name="Minoru Yamanaka" userId="7fdc342dc3234fe1" providerId="LiveId" clId="{89A9F86D-AB9A-4981-AFD8-CA1ABEDD03FA}" dt="2025-02-15T22:56:27.022" v="94" actId="962"/>
          <ac:picMkLst>
            <pc:docMk/>
            <pc:sldMk cId="1542418262" sldId="268"/>
            <ac:picMk id="3" creationId="{9433C95A-45A1-FCB4-3284-73E5C56D6592}"/>
          </ac:picMkLst>
        </pc:picChg>
      </pc:sldChg>
      <pc:sldChg chg="add">
        <pc:chgData name="Minoru Yamanaka" userId="7fdc342dc3234fe1" providerId="LiveId" clId="{89A9F86D-AB9A-4981-AFD8-CA1ABEDD03FA}" dt="2025-02-15T22:55:24.042" v="83" actId="2890"/>
        <pc:sldMkLst>
          <pc:docMk/>
          <pc:sldMk cId="3751328139" sldId="269"/>
        </pc:sldMkLst>
      </pc:sldChg>
      <pc:sldChg chg="addSp modSp add mod ord">
        <pc:chgData name="Minoru Yamanaka" userId="7fdc342dc3234fe1" providerId="LiveId" clId="{89A9F86D-AB9A-4981-AFD8-CA1ABEDD03FA}" dt="2025-02-15T22:56:01.006" v="89"/>
        <pc:sldMkLst>
          <pc:docMk/>
          <pc:sldMk cId="4070668145" sldId="270"/>
        </pc:sldMkLst>
        <pc:picChg chg="add mod">
          <ac:chgData name="Minoru Yamanaka" userId="7fdc342dc3234fe1" providerId="LiveId" clId="{89A9F86D-AB9A-4981-AFD8-CA1ABEDD03FA}" dt="2025-02-15T22:55:54.277" v="87" actId="962"/>
          <ac:picMkLst>
            <pc:docMk/>
            <pc:sldMk cId="4070668145" sldId="270"/>
            <ac:picMk id="3" creationId="{BC3153FA-6B1C-A6AA-5904-C088463846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0F0C7-2FF2-5919-D71D-F993269D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1AA57-BFAD-C29F-8137-78E7DD5E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A68EC-BD78-A378-974F-6077878B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06F50-7682-22A6-3BD3-13515278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42DEC-3CA2-940E-441C-3F072221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4B51-DD98-5A7D-ECD8-02E84C9B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5DB163-3F3B-FA9E-16DE-760380F2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276BC-CF08-6C8B-4CE9-F1930FF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381DE3-F6AA-BA17-6EFB-37342612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BC8C0-22C1-8093-A16F-23C7B816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8FEA4-8055-C806-AB22-A2532FE9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AAEB27-F39B-7956-9305-C8CFD487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63E39-93E9-7F2D-C5CF-149E66DE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A0EF2-AC17-84A2-5F69-E6ADCDBE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FF18B-31CF-3173-7F49-08C96D68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604A-1941-3757-3E6D-9BB76A7D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ECEEFE-219D-B000-CA5E-CD8FDF96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F864E-C206-4BB0-C3AB-66E8EEE4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2B26B-80FD-BD13-6FCD-8995673E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DFB2D-D8C0-FA3F-8CFC-1998122D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7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757A-31B3-2CED-B471-FE6FD543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805686-CE96-DCC0-8F12-0D3E8CDC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35FE7-F839-D045-AAB9-879508DC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F4D09-0879-9014-1ADB-C9F41CEB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9CAF1-17F5-6767-AA89-7AA80F4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75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0BC20-4A14-EBC4-55AB-BBB912D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25453-DB91-39B4-C9CB-5D1A781CA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5CC546-2F78-6225-DF0B-BCB590DA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6EC5F-00B9-E732-AE07-2845D0CD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60A7F2-D20A-A5DF-00E1-15A20AF0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B04B40-129C-D6B0-DC94-F3D4C40A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93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A316B-1ACC-508C-28C7-10413B12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E65753-5411-74F5-F559-B52BE45B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30BDA7-422F-4162-D002-66DD2221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96D958-D17C-B867-3099-D3FDC5C3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137B2-724B-1D3F-FE0D-3742BD2E6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E1B56D-252A-B7AD-96DD-E69E67CD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EB03F3-01F2-784F-AAF0-20CA56AC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18D141-CF6F-FDFE-FB9F-914F2AB7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134F-94E9-722D-A70A-CC5FCE28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13394B-E135-6D05-BDFB-24B0A25C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ECF399-90CD-9739-4C5F-1672F54D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04D5EC-1387-C945-FBA5-29EB50D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7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520108-F756-D483-88DF-E1629CF3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A56486-AB47-1EC0-DF7E-6CBEB5BF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94F29F-45DD-CACC-77A4-7D5CAC55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19B33-97B6-80CE-87AF-BCD27A54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5691D-CFF3-7FCD-AF96-7E585066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031DD0-76B7-DDBC-88EB-276A2546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9E6D6D-DF99-C4DB-8252-EFAED0D4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2FA4A-44AE-00F7-2107-7FD9B5FF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2E78E-80A7-10CA-DAAA-033D6588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1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A61C-7A6E-8229-F9E9-8438A60E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60A1AF-D4CE-4A08-4507-082FF2C56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F510C6-A006-C248-1658-45662737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DC3DD4-CB92-998E-F6F4-BDA4750C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42FEBA-1269-6BEE-BFA7-88BEB0A6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4DF5E-F4BB-71F0-774E-6C80EBC5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84570A-4A0D-0654-B64C-5EA9252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EF3E1-3AB1-4C00-1B48-4CC38FA6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D8580-28D8-AD68-3E15-1F239E798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88785-12EE-48C3-B0BC-CD31DD02C739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6E640-7D87-C367-903E-CA5DE0D5A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CB1ED-016D-7192-C8EF-FAC0244B3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2965F-95C7-4814-A14A-E1029C43CE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7BC2-FD5C-49EF-CBC5-6AD41423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8B80D980-F6FF-E0A4-3CAB-DAB46CD7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F0EC9381-F12F-D051-3EE3-BE3B9741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O conteúdo gerado por IA pode estar incorreto.">
            <a:extLst>
              <a:ext uri="{FF2B5EF4-FFF2-40B4-BE49-F238E27FC236}">
                <a16:creationId xmlns:a16="http://schemas.microsoft.com/office/drawing/2014/main" id="{84FCD2C0-0DEB-1AD1-60D0-7631C8DD6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6F65-092C-E518-E75B-986FFF97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E6DA6DD6-9C03-7AAB-CCAC-9D06BCD97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FFFB-7544-062F-ECD5-979DD181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32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A8A3-6B9C-992D-E17F-EC51D1D6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1EA60B3D-3321-80B6-2366-E30F0CBB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D395-DDE3-E8ED-FA0E-2063829C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O conteúdo gerado por IA pode estar incorreto.">
            <a:extLst>
              <a:ext uri="{FF2B5EF4-FFF2-40B4-BE49-F238E27FC236}">
                <a16:creationId xmlns:a16="http://schemas.microsoft.com/office/drawing/2014/main" id="{B39EA6A2-1111-F901-BD2A-9738BEA2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9ED2-2AE4-8180-644E-8964D701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5DCABCF-C2BE-BA2F-E07E-4FC41EB9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EE4CD-22F4-0109-2DA8-6965D8007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BC3153FA-6B1C-A6AA-5904-C0884638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6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84DCE-5CA7-0AE5-A8A3-EEB1B191E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E9681DB8-0192-72A7-BFFE-4F00910DA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A150-AF85-1715-4DBF-B7D0FCF1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9433C95A-45A1-FCB4-3284-73E5C56D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F501-0A70-1FC2-DAAD-69D389EC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rta&#10;&#10;O conteúdo gerado por IA pode estar incorreto.">
            <a:extLst>
              <a:ext uri="{FF2B5EF4-FFF2-40B4-BE49-F238E27FC236}">
                <a16:creationId xmlns:a16="http://schemas.microsoft.com/office/drawing/2014/main" id="{D7CF2CF1-DDFD-2C62-07BD-5523D7AD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06F6445-B614-54B6-3C8B-CDF62C07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7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Minoru Yamanaka</dc:creator>
  <cp:lastModifiedBy>Minoru Yamanaka</cp:lastModifiedBy>
  <cp:revision>1</cp:revision>
  <dcterms:created xsi:type="dcterms:W3CDTF">2025-02-15T22:49:32Z</dcterms:created>
  <dcterms:modified xsi:type="dcterms:W3CDTF">2025-02-15T22:57:30Z</dcterms:modified>
</cp:coreProperties>
</file>