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1yLwtE2/up2HOVUjogkVJayT/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  <a:srgbClr val="000000"/>
    <a:srgbClr val="C9C9C9"/>
    <a:srgbClr val="BF0436"/>
    <a:srgbClr val="A066F2"/>
    <a:srgbClr val="F2F2F2"/>
    <a:srgbClr val="AAD989"/>
    <a:srgbClr val="B0F2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pt/search?q=Nature%20of%20the%20Amazon%20Rainfore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pt/search?q=Mexican%20Restaurant&amp;t=ta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x95jtdHm&amp;id=14EDEABF221108200BDA20A34AC6723040C2C8E4&amp;thid=OIP.x95jtdHmbtHGNgLBTMVR9AHaHa&amp;mediaurl=https%3A%2F%2Fth.bing.com%2Fth%2Fid%2FR.c7de63b5d1e66ed1c63602c14cc551f4%3Frik%3D5MjCQDByxkqjIA%26riu%3Dhttp%253a%252f%252frlv.zcache.com%252fabogado_negro_de_la_frontera_tarjeta_de_visita_osc-rd301532524794fde8c0aacdf8a2e78c4_i579t_8byvr_512.jpg%26ehk%3DZctZrJ5L8Oheyp4V9Ph96jPQaCFA6M1VvVrcIOoRmSg%253d%26risl%3D%26pid%3DImgRaw%26r%3D0&amp;exph=512&amp;expw=512&amp;q=Traditional+Law+Firm+card&amp;simid=608031472735317805&amp;form=IRPRST&amp;ck=7B966E1717B1A35D9BF5445E1492364C&amp;selectedindex=10&amp;itb=0&amp;ajaxhist=0&amp;ajaxserp=0&amp;pivotparams=insightsToken%3Dccid_XVYrIQ8i*cp_2F823D2B2D38A6BED03FD06CDE14DF13*mid_AE77070AD2DD85FA47D02EB09AD5B85C2595A600*simid_608012484686135119*thid_OIP.XVYrIQ8iIxobAcRapwEQBgHaEU&amp;vt=0&amp;sim=11&amp;iss=VS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Exercício de Fixação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UI Design – Conceitos de cor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Briefing 1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Site da ONG Natureza Global, engajada em iniciativas de preservação da floresta amazônica por meio de projetos sociais sustentáveis.</a:t>
            </a:r>
            <a:br>
              <a:rPr lang="pt-BR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Paleta:</a:t>
            </a:r>
            <a:endParaRPr dirty="0"/>
          </a:p>
        </p:txBody>
      </p:sp>
      <p:sp>
        <p:nvSpPr>
          <p:cNvPr id="92" name="Google Shape;92;p2"/>
          <p:cNvSpPr/>
          <p:nvPr/>
        </p:nvSpPr>
        <p:spPr>
          <a:xfrm>
            <a:off x="1055716" y="4264429"/>
            <a:ext cx="1487978" cy="1487978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3233650" y="4264429"/>
            <a:ext cx="1487978" cy="1487978"/>
          </a:xfrm>
          <a:prstGeom prst="rect">
            <a:avLst/>
          </a:prstGeom>
          <a:solidFill>
            <a:srgbClr val="B0F22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5411584" y="4264429"/>
            <a:ext cx="1487978" cy="1487978"/>
          </a:xfrm>
          <a:prstGeom prst="rect">
            <a:avLst/>
          </a:prstGeom>
          <a:solidFill>
            <a:srgbClr val="AAD98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FF2AA4-BF65-4A8C-8237-7647B78FCE59}"/>
              </a:ext>
            </a:extLst>
          </p:cNvPr>
          <p:cNvSpPr txBox="1"/>
          <p:nvPr/>
        </p:nvSpPr>
        <p:spPr>
          <a:xfrm>
            <a:off x="5411584" y="3956652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#AAD989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E58DD2-9263-448F-95F1-6C184951F072}"/>
              </a:ext>
            </a:extLst>
          </p:cNvPr>
          <p:cNvSpPr txBox="1"/>
          <p:nvPr/>
        </p:nvSpPr>
        <p:spPr>
          <a:xfrm>
            <a:off x="3233650" y="393486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#B0F222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CC3E9E-5423-4D7B-8AD9-333CA2C92CC6}"/>
              </a:ext>
            </a:extLst>
          </p:cNvPr>
          <p:cNvSpPr txBox="1"/>
          <p:nvPr/>
        </p:nvSpPr>
        <p:spPr>
          <a:xfrm>
            <a:off x="1055716" y="3956652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#F2F2F2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661996-25BA-4959-8167-3713CE50490E}"/>
              </a:ext>
            </a:extLst>
          </p:cNvPr>
          <p:cNvSpPr txBox="1"/>
          <p:nvPr/>
        </p:nvSpPr>
        <p:spPr>
          <a:xfrm>
            <a:off x="1055716" y="5906295"/>
            <a:ext cx="544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Referência: </a:t>
            </a:r>
            <a:r>
              <a:rPr lang="pt-BR" dirty="0">
                <a:hlinkClick r:id="rId3"/>
              </a:rPr>
              <a:t>Encontrar cor por valores hexadecimais | Adobe Color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Briefing 2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Site para um restaurante mexicano El Hot </a:t>
            </a:r>
            <a:r>
              <a:rPr lang="pt-BR" dirty="0" err="1"/>
              <a:t>Pepper</a:t>
            </a:r>
            <a:r>
              <a:rPr lang="pt-BR" dirty="0"/>
              <a:t>. A empresa visa expandir seus negócios por meio de franquias em todo país. O carro chefe da empresa são os deliciosos tacos.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Paleta:</a:t>
            </a:r>
            <a:endParaRPr dirty="0"/>
          </a:p>
        </p:txBody>
      </p:sp>
      <p:sp>
        <p:nvSpPr>
          <p:cNvPr id="101" name="Google Shape;101;p3"/>
          <p:cNvSpPr/>
          <p:nvPr/>
        </p:nvSpPr>
        <p:spPr>
          <a:xfrm>
            <a:off x="1055716" y="4264429"/>
            <a:ext cx="1487978" cy="1487978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3233650" y="4264429"/>
            <a:ext cx="1487978" cy="1487978"/>
          </a:xfrm>
          <a:prstGeom prst="rect">
            <a:avLst/>
          </a:prstGeom>
          <a:solidFill>
            <a:srgbClr val="A066F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5411584" y="4264429"/>
            <a:ext cx="1487978" cy="1487978"/>
          </a:xfrm>
          <a:prstGeom prst="rect">
            <a:avLst/>
          </a:prstGeom>
          <a:solidFill>
            <a:srgbClr val="BF043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3BAA03-1CF0-42BF-925D-7E77CFBED3F5}"/>
              </a:ext>
            </a:extLst>
          </p:cNvPr>
          <p:cNvSpPr txBox="1"/>
          <p:nvPr/>
        </p:nvSpPr>
        <p:spPr>
          <a:xfrm>
            <a:off x="1055716" y="3956652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#F2F2F2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D842C5-02E8-4775-B0C3-E91E78D20BB9}"/>
              </a:ext>
            </a:extLst>
          </p:cNvPr>
          <p:cNvSpPr txBox="1"/>
          <p:nvPr/>
        </p:nvSpPr>
        <p:spPr>
          <a:xfrm>
            <a:off x="3284402" y="3956652"/>
            <a:ext cx="909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#6A66F2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753671-B121-4280-A554-1A56AC54CD8E}"/>
              </a:ext>
            </a:extLst>
          </p:cNvPr>
          <p:cNvSpPr txBox="1"/>
          <p:nvPr/>
        </p:nvSpPr>
        <p:spPr>
          <a:xfrm>
            <a:off x="5411584" y="395665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#BF0436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BC4F92-68CA-4589-A13E-0D4520A99533}"/>
              </a:ext>
            </a:extLst>
          </p:cNvPr>
          <p:cNvSpPr txBox="1"/>
          <p:nvPr/>
        </p:nvSpPr>
        <p:spPr>
          <a:xfrm>
            <a:off x="1055716" y="5906295"/>
            <a:ext cx="544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Referência: </a:t>
            </a:r>
            <a:r>
              <a:rPr lang="pt-BR" dirty="0">
                <a:hlinkClick r:id="rId3"/>
              </a:rPr>
              <a:t>Encontrar cor por valores hexadecimais | Adobe Color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Briefing 3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Site para escritório tradicional de advocacia chamado: Belmonte e Associados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Paleta:</a:t>
            </a:r>
            <a:endParaRPr dirty="0"/>
          </a:p>
        </p:txBody>
      </p:sp>
      <p:sp>
        <p:nvSpPr>
          <p:cNvPr id="110" name="Google Shape;110;p4"/>
          <p:cNvSpPr/>
          <p:nvPr/>
        </p:nvSpPr>
        <p:spPr>
          <a:xfrm>
            <a:off x="1055716" y="4264429"/>
            <a:ext cx="1487978" cy="1487978"/>
          </a:xfrm>
          <a:prstGeom prst="rect">
            <a:avLst/>
          </a:prstGeom>
          <a:solidFill>
            <a:srgbClr val="C9C9C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3233650" y="4264429"/>
            <a:ext cx="1487978" cy="1487978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dirty="0"/>
          </a:p>
        </p:txBody>
      </p:sp>
      <p:sp>
        <p:nvSpPr>
          <p:cNvPr id="112" name="Google Shape;112;p4"/>
          <p:cNvSpPr/>
          <p:nvPr/>
        </p:nvSpPr>
        <p:spPr>
          <a:xfrm>
            <a:off x="5411584" y="4264429"/>
            <a:ext cx="1487978" cy="1487978"/>
          </a:xfrm>
          <a:prstGeom prst="rect">
            <a:avLst/>
          </a:prstGeom>
          <a:solidFill>
            <a:srgbClr val="A3A3A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CC5835-3F7E-42CA-84C8-421D6DB31A86}"/>
              </a:ext>
            </a:extLst>
          </p:cNvPr>
          <p:cNvSpPr txBox="1"/>
          <p:nvPr/>
        </p:nvSpPr>
        <p:spPr>
          <a:xfrm>
            <a:off x="1055716" y="3956652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#C9C9C9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8772AA-14BC-4BBB-B4C1-32543417B9C1}"/>
              </a:ext>
            </a:extLst>
          </p:cNvPr>
          <p:cNvSpPr txBox="1"/>
          <p:nvPr/>
        </p:nvSpPr>
        <p:spPr>
          <a:xfrm>
            <a:off x="3229643" y="395665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#000000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736F79-7299-41B2-B13C-0EC4E8A64EBB}"/>
              </a:ext>
            </a:extLst>
          </p:cNvPr>
          <p:cNvSpPr txBox="1"/>
          <p:nvPr/>
        </p:nvSpPr>
        <p:spPr>
          <a:xfrm>
            <a:off x="5411584" y="395665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#A3A3A3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C768E2-F356-40FB-979F-02F65ED444E7}"/>
              </a:ext>
            </a:extLst>
          </p:cNvPr>
          <p:cNvSpPr txBox="1"/>
          <p:nvPr/>
        </p:nvSpPr>
        <p:spPr>
          <a:xfrm>
            <a:off x="1055693" y="5812844"/>
            <a:ext cx="575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Referência: </a:t>
            </a:r>
            <a:r>
              <a:rPr lang="pt-BR" u="sng" dirty="0" err="1">
                <a:hlinkClick r:id="rId3"/>
              </a:rPr>
              <a:t>Traditional</a:t>
            </a:r>
            <a:r>
              <a:rPr lang="pt-BR" u="sng" dirty="0">
                <a:hlinkClick r:id="rId3"/>
              </a:rPr>
              <a:t> Law </a:t>
            </a:r>
            <a:r>
              <a:rPr lang="pt-BR" u="sng" dirty="0" err="1">
                <a:hlinkClick r:id="rId3"/>
              </a:rPr>
              <a:t>Firm</a:t>
            </a:r>
            <a:r>
              <a:rPr lang="pt-BR" u="sng" dirty="0">
                <a:hlinkClick r:id="rId3"/>
              </a:rPr>
              <a:t> </a:t>
            </a:r>
            <a:r>
              <a:rPr lang="pt-BR" u="sng" dirty="0" err="1">
                <a:hlinkClick r:id="rId3"/>
              </a:rPr>
              <a:t>card</a:t>
            </a:r>
            <a:r>
              <a:rPr lang="pt-BR" u="sng" dirty="0">
                <a:hlinkClick r:id="rId3"/>
              </a:rPr>
              <a:t> - Pesquisar Imagens (bing.com)</a:t>
            </a:r>
            <a:endParaRPr lang="pt-BR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148</Words>
  <Application>Microsoft Office PowerPoint</Application>
  <PresentationFormat>Widescreen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Exercício de Fixação</vt:lpstr>
      <vt:lpstr>Briefing 1</vt:lpstr>
      <vt:lpstr>Briefing 2</vt:lpstr>
      <vt:lpstr>Briefing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de Fixação</dc:title>
  <dc:creator>Vagner Augusto Lima</dc:creator>
  <cp:lastModifiedBy>FIC</cp:lastModifiedBy>
  <cp:revision>4</cp:revision>
  <dcterms:created xsi:type="dcterms:W3CDTF">2023-04-25T01:38:38Z</dcterms:created>
  <dcterms:modified xsi:type="dcterms:W3CDTF">2024-03-08T20:00:56Z</dcterms:modified>
</cp:coreProperties>
</file>