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4" autoAdjust="0"/>
  </p:normalViewPr>
  <p:slideViewPr>
    <p:cSldViewPr snapToGrid="0">
      <p:cViewPr>
        <p:scale>
          <a:sx n="70" d="100"/>
          <a:sy n="70" d="100"/>
        </p:scale>
        <p:origin x="2342" y="-2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7BD2-64E8-4654-BD2E-DC63D5636015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7FFD-ED80-4A82-9CB1-5FCC0BCDE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55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7BD2-64E8-4654-BD2E-DC63D5636015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7FFD-ED80-4A82-9CB1-5FCC0BCDE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69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7BD2-64E8-4654-BD2E-DC63D5636015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7FFD-ED80-4A82-9CB1-5FCC0BCDE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35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7BD2-64E8-4654-BD2E-DC63D5636015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7FFD-ED80-4A82-9CB1-5FCC0BCDE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0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7BD2-64E8-4654-BD2E-DC63D5636015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7FFD-ED80-4A82-9CB1-5FCC0BCDE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68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7BD2-64E8-4654-BD2E-DC63D5636015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7FFD-ED80-4A82-9CB1-5FCC0BCDE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60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7BD2-64E8-4654-BD2E-DC63D5636015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7FFD-ED80-4A82-9CB1-5FCC0BCDE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02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7BD2-64E8-4654-BD2E-DC63D5636015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7FFD-ED80-4A82-9CB1-5FCC0BCDE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27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7BD2-64E8-4654-BD2E-DC63D5636015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7FFD-ED80-4A82-9CB1-5FCC0BCDE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78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7BD2-64E8-4654-BD2E-DC63D5636015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7FFD-ED80-4A82-9CB1-5FCC0BCDE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27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7BD2-64E8-4654-BD2E-DC63D5636015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7FFD-ED80-4A82-9CB1-5FCC0BCDE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25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7BD2-64E8-4654-BD2E-DC63D5636015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F7FFD-ED80-4A82-9CB1-5FCC0BCDE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40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F279FBAE-78C0-4973-AE86-E44EF15092BB}"/>
              </a:ext>
            </a:extLst>
          </p:cNvPr>
          <p:cNvSpPr/>
          <p:nvPr/>
        </p:nvSpPr>
        <p:spPr>
          <a:xfrm>
            <a:off x="1682566" y="148039"/>
            <a:ext cx="3240000" cy="108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dirty="0"/>
              <a:t>INICIO</a:t>
            </a: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A649C44D-E6B8-4422-9C73-C412BB8CBA18}"/>
              </a:ext>
            </a:extLst>
          </p:cNvPr>
          <p:cNvSpPr/>
          <p:nvPr/>
        </p:nvSpPr>
        <p:spPr>
          <a:xfrm>
            <a:off x="1682566" y="7719213"/>
            <a:ext cx="3240000" cy="108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dirty="0"/>
              <a:t>FIM</a:t>
            </a:r>
          </a:p>
        </p:txBody>
      </p:sp>
      <p:sp>
        <p:nvSpPr>
          <p:cNvPr id="10" name="Fluxograma: Entrada Manual 9">
            <a:extLst>
              <a:ext uri="{FF2B5EF4-FFF2-40B4-BE49-F238E27FC236}">
                <a16:creationId xmlns:a16="http://schemas.microsoft.com/office/drawing/2014/main" id="{FF1CDA33-15EE-4A2D-8BB7-E53DCFD6AF14}"/>
              </a:ext>
            </a:extLst>
          </p:cNvPr>
          <p:cNvSpPr/>
          <p:nvPr/>
        </p:nvSpPr>
        <p:spPr>
          <a:xfrm>
            <a:off x="1675053" y="1517125"/>
            <a:ext cx="3240000" cy="10800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dirty="0"/>
              <a:t>RECEBE nota</a:t>
            </a:r>
          </a:p>
        </p:txBody>
      </p:sp>
      <p:sp>
        <p:nvSpPr>
          <p:cNvPr id="11" name="Fluxograma: Exibir 10">
            <a:extLst>
              <a:ext uri="{FF2B5EF4-FFF2-40B4-BE49-F238E27FC236}">
                <a16:creationId xmlns:a16="http://schemas.microsoft.com/office/drawing/2014/main" id="{643E611A-4AB1-480B-83F1-A8E41807D360}"/>
              </a:ext>
            </a:extLst>
          </p:cNvPr>
          <p:cNvSpPr/>
          <p:nvPr/>
        </p:nvSpPr>
        <p:spPr>
          <a:xfrm>
            <a:off x="235053" y="5494453"/>
            <a:ext cx="2880000" cy="10800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EXIBIR</a:t>
            </a:r>
          </a:p>
          <a:p>
            <a:pPr algn="ctr"/>
            <a:r>
              <a:rPr lang="pt-BR" sz="2400" dirty="0"/>
              <a:t>Reprovado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E6C39BF-848E-411A-959B-766231997E1C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3295053" y="1228039"/>
            <a:ext cx="7513" cy="39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BB44CED-DFEA-4514-B96C-C7D2E53D089F}"/>
              </a:ext>
            </a:extLst>
          </p:cNvPr>
          <p:cNvCxnSpPr>
            <a:cxnSpLocks/>
          </p:cNvCxnSpPr>
          <p:nvPr/>
        </p:nvCxnSpPr>
        <p:spPr>
          <a:xfrm>
            <a:off x="3302566" y="3900854"/>
            <a:ext cx="0" cy="42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xograma: Decisão 29">
            <a:extLst>
              <a:ext uri="{FF2B5EF4-FFF2-40B4-BE49-F238E27FC236}">
                <a16:creationId xmlns:a16="http://schemas.microsoft.com/office/drawing/2014/main" id="{2C6DC55F-8108-4C72-A88F-AB77172AD6B5}"/>
              </a:ext>
            </a:extLst>
          </p:cNvPr>
          <p:cNvSpPr/>
          <p:nvPr/>
        </p:nvSpPr>
        <p:spPr>
          <a:xfrm>
            <a:off x="1682566" y="2965789"/>
            <a:ext cx="3240000" cy="216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SE nota</a:t>
            </a:r>
          </a:p>
          <a:p>
            <a:pPr algn="ctr"/>
            <a:r>
              <a:rPr lang="pt-BR" sz="3200" dirty="0"/>
              <a:t>6 &lt; </a:t>
            </a:r>
          </a:p>
        </p:txBody>
      </p:sp>
      <p:sp>
        <p:nvSpPr>
          <p:cNvPr id="33" name="Fluxograma: Exibir 32">
            <a:extLst>
              <a:ext uri="{FF2B5EF4-FFF2-40B4-BE49-F238E27FC236}">
                <a16:creationId xmlns:a16="http://schemas.microsoft.com/office/drawing/2014/main" id="{7B190977-BBFE-432D-979C-B2967CAB95CE}"/>
              </a:ext>
            </a:extLst>
          </p:cNvPr>
          <p:cNvSpPr/>
          <p:nvPr/>
        </p:nvSpPr>
        <p:spPr>
          <a:xfrm>
            <a:off x="3475053" y="5497675"/>
            <a:ext cx="2880000" cy="10800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EXIBIR</a:t>
            </a:r>
          </a:p>
          <a:p>
            <a:pPr algn="ctr"/>
            <a:r>
              <a:rPr lang="pt-BR" sz="2400" dirty="0"/>
              <a:t>Aprovado</a:t>
            </a:r>
            <a:r>
              <a:rPr lang="pt-BR" sz="3200" dirty="0"/>
              <a:t> 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67A1AA2B-CE27-478A-97C9-218C9E4AF484}"/>
              </a:ext>
            </a:extLst>
          </p:cNvPr>
          <p:cNvCxnSpPr>
            <a:cxnSpLocks/>
            <a:stCxn id="30" idx="1"/>
            <a:endCxn id="11" idx="0"/>
          </p:cNvCxnSpPr>
          <p:nvPr/>
        </p:nvCxnSpPr>
        <p:spPr>
          <a:xfrm flipH="1">
            <a:off x="1675053" y="4045789"/>
            <a:ext cx="7513" cy="144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E6253A3-7C80-465F-99C8-B077005FC206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 flipH="1">
            <a:off x="4915053" y="4045789"/>
            <a:ext cx="7513" cy="145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5972CD2-BD43-4603-9A67-FC2A478F8007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3295053" y="2597125"/>
            <a:ext cx="7513" cy="36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30A5A24B-607F-42A2-8FF5-31B039C107DF}"/>
              </a:ext>
            </a:extLst>
          </p:cNvPr>
          <p:cNvSpPr txBox="1"/>
          <p:nvPr/>
        </p:nvSpPr>
        <p:spPr>
          <a:xfrm>
            <a:off x="1024513" y="4289355"/>
            <a:ext cx="6655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Se</a:t>
            </a:r>
            <a:r>
              <a:rPr lang="pt-BR" sz="2400" dirty="0"/>
              <a:t> </a:t>
            </a:r>
          </a:p>
          <a:p>
            <a:r>
              <a:rPr lang="pt-BR" sz="2400" dirty="0"/>
              <a:t>SIM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1CACBE5-0D69-458F-8D2B-209E98F0EF72}"/>
              </a:ext>
            </a:extLst>
          </p:cNvPr>
          <p:cNvSpPr txBox="1"/>
          <p:nvPr/>
        </p:nvSpPr>
        <p:spPr>
          <a:xfrm>
            <a:off x="4967317" y="4290116"/>
            <a:ext cx="7614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Se</a:t>
            </a:r>
            <a:r>
              <a:rPr lang="pt-BR" sz="2400" dirty="0"/>
              <a:t> </a:t>
            </a:r>
          </a:p>
          <a:p>
            <a:r>
              <a:rPr lang="pt-BR" sz="2400" dirty="0"/>
              <a:t>NÃO</a:t>
            </a:r>
          </a:p>
        </p:txBody>
      </p:sp>
      <p:sp>
        <p:nvSpPr>
          <p:cNvPr id="78" name="Fluxograma: Conector 77">
            <a:extLst>
              <a:ext uri="{FF2B5EF4-FFF2-40B4-BE49-F238E27FC236}">
                <a16:creationId xmlns:a16="http://schemas.microsoft.com/office/drawing/2014/main" id="{788ACEBB-C2AC-45C0-817A-99F8D169CCFB}"/>
              </a:ext>
            </a:extLst>
          </p:cNvPr>
          <p:cNvSpPr/>
          <p:nvPr/>
        </p:nvSpPr>
        <p:spPr>
          <a:xfrm>
            <a:off x="3069000" y="6814659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DCCED591-1F6B-4998-AAA0-B0455FD30070}"/>
              </a:ext>
            </a:extLst>
          </p:cNvPr>
          <p:cNvCxnSpPr>
            <a:cxnSpLocks/>
            <a:stCxn id="11" idx="2"/>
            <a:endCxn id="78" idx="2"/>
          </p:cNvCxnSpPr>
          <p:nvPr/>
        </p:nvCxnSpPr>
        <p:spPr>
          <a:xfrm>
            <a:off x="1675053" y="6574453"/>
            <a:ext cx="1393947" cy="42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4C27EBBD-7240-4C5A-92DF-7C890071FA1D}"/>
              </a:ext>
            </a:extLst>
          </p:cNvPr>
          <p:cNvCxnSpPr>
            <a:cxnSpLocks/>
            <a:endCxn id="78" idx="6"/>
          </p:cNvCxnSpPr>
          <p:nvPr/>
        </p:nvCxnSpPr>
        <p:spPr>
          <a:xfrm flipH="1">
            <a:off x="3429000" y="6532536"/>
            <a:ext cx="623918" cy="46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F3AD672A-25CA-4660-B7DB-4C583045F4E5}"/>
              </a:ext>
            </a:extLst>
          </p:cNvPr>
          <p:cNvCxnSpPr>
            <a:cxnSpLocks/>
          </p:cNvCxnSpPr>
          <p:nvPr/>
        </p:nvCxnSpPr>
        <p:spPr>
          <a:xfrm>
            <a:off x="3249000" y="7115120"/>
            <a:ext cx="46053" cy="60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9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FIC</dc:creator>
  <cp:lastModifiedBy>FIC</cp:lastModifiedBy>
  <cp:revision>7</cp:revision>
  <dcterms:created xsi:type="dcterms:W3CDTF">2024-03-20T17:18:29Z</dcterms:created>
  <dcterms:modified xsi:type="dcterms:W3CDTF">2024-03-20T18:53:48Z</dcterms:modified>
</cp:coreProperties>
</file>