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71C3F-F61C-1265-66F8-D558B94EBA54}" v="615" dt="2025-07-27T23:28:57.587"/>
    <p1510:client id="{0229DD8F-AFF6-51C0-2A76-8BEC88072CB4}" v="269" dt="2025-07-27T22:08:09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MARA DIAS DA SILVA" userId="S::lucimara.dsilva3@senacsp.edu.br::a3a2485a-4c7c-4f1b-8e0b-d7351b2bee02" providerId="AD" clId="Web-{F451EC43-0643-71A9-B886-EF54B663CB35}"/>
    <pc:docChg chg="addSld modSld addMainMaster delMainMaster">
      <pc:chgData name="LUCIMARA DIAS DA SILVA" userId="S::lucimara.dsilva3@senacsp.edu.br::a3a2485a-4c7c-4f1b-8e0b-d7351b2bee02" providerId="AD" clId="Web-{F451EC43-0643-71A9-B886-EF54B663CB35}" dt="2025-07-23T00:45:02.556" v="258" actId="20577"/>
      <pc:docMkLst>
        <pc:docMk/>
      </pc:docMkLst>
      <pc:sldChg chg="addSp delSp modSp mod setBg modClrScheme chgLayout">
        <pc:chgData name="LUCIMARA DIAS DA SILVA" userId="S::lucimara.dsilva3@senacsp.edu.br::a3a2485a-4c7c-4f1b-8e0b-d7351b2bee02" providerId="AD" clId="Web-{F451EC43-0643-71A9-B886-EF54B663CB35}" dt="2025-07-23T00:45:02.556" v="258" actId="20577"/>
        <pc:sldMkLst>
          <pc:docMk/>
          <pc:sldMk cId="2210866551" sldId="256"/>
        </pc:sldMkLst>
        <pc:spChg chg="add mod">
          <ac:chgData name="LUCIMARA DIAS DA SILVA" userId="S::lucimara.dsilva3@senacsp.edu.br::a3a2485a-4c7c-4f1b-8e0b-d7351b2bee02" providerId="AD" clId="Web-{F451EC43-0643-71A9-B886-EF54B663CB35}" dt="2025-07-23T00:45:02.556" v="258" actId="20577"/>
          <ac:spMkLst>
            <pc:docMk/>
            <pc:sldMk cId="2210866551" sldId="256"/>
            <ac:spMk id="4" creationId="{41E9E802-3959-7738-26F9-A0D566261868}"/>
          </ac:spMkLst>
        </pc:spChg>
      </pc:sldChg>
      <pc:sldChg chg="addSp delSp modSp new">
        <pc:chgData name="LUCIMARA DIAS DA SILVA" userId="S::lucimara.dsilva3@senacsp.edu.br::a3a2485a-4c7c-4f1b-8e0b-d7351b2bee02" providerId="AD" clId="Web-{F451EC43-0643-71A9-B886-EF54B663CB35}" dt="2025-07-23T00:42:56.659" v="252" actId="20577"/>
        <pc:sldMkLst>
          <pc:docMk/>
          <pc:sldMk cId="335925577" sldId="257"/>
        </pc:sldMkLst>
        <pc:spChg chg="add mod">
          <ac:chgData name="LUCIMARA DIAS DA SILVA" userId="S::lucimara.dsilva3@senacsp.edu.br::a3a2485a-4c7c-4f1b-8e0b-d7351b2bee02" providerId="AD" clId="Web-{F451EC43-0643-71A9-B886-EF54B663CB35}" dt="2025-07-23T00:42:56.659" v="252" actId="20577"/>
          <ac:spMkLst>
            <pc:docMk/>
            <pc:sldMk cId="335925577" sldId="257"/>
            <ac:spMk id="4" creationId="{DCECFE5D-AEE3-2DAD-DDFD-14F3425D1CF0}"/>
          </ac:spMkLst>
        </pc:spChg>
      </pc:sldChg>
      <pc:sldMasterChg chg="del delSldLayout">
        <pc:chgData name="LUCIMARA DIAS DA SILVA" userId="S::lucimara.dsilva3@senacsp.edu.br::a3a2485a-4c7c-4f1b-8e0b-d7351b2bee02" providerId="AD" clId="Web-{F451EC43-0643-71A9-B886-EF54B663CB35}" dt="2025-07-23T00:05:21.180" v="0"/>
        <pc:sldMasterMkLst>
          <pc:docMk/>
          <pc:sldMasterMk cId="2675746937" sldId="2147483648"/>
        </pc:sldMasterMkLst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LUCIMARA DIAS DA SILVA" userId="S::lucimara.dsilva3@senacsp.edu.br::a3a2485a-4c7c-4f1b-8e0b-d7351b2bee02" providerId="AD" clId="Web-{F451EC43-0643-71A9-B886-EF54B663CB35}" dt="2025-07-23T00:05:21.180" v="0"/>
        <pc:sldMasterMkLst>
          <pc:docMk/>
          <pc:sldMasterMk cId="1342640377" sldId="2147483683"/>
        </pc:sldMasterMkLst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2794305371" sldId="2147483672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1479821710" sldId="2147483673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3771110762" sldId="2147483674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2146029462" sldId="2147483675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579986052" sldId="2147483676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1136249827" sldId="2147483677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1941386167" sldId="2147483678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146304076" sldId="2147483679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4019471446" sldId="2147483680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2274379733" sldId="2147483681"/>
          </pc:sldLayoutMkLst>
        </pc:sldLayoutChg>
        <pc:sldLayoutChg chg="add">
          <pc:chgData name="LUCIMARA DIAS DA SILVA" userId="S::lucimara.dsilva3@senacsp.edu.br::a3a2485a-4c7c-4f1b-8e0b-d7351b2bee02" providerId="AD" clId="Web-{F451EC43-0643-71A9-B886-EF54B663CB35}" dt="2025-07-23T00:05:21.180" v="0"/>
          <pc:sldLayoutMkLst>
            <pc:docMk/>
            <pc:sldMasterMk cId="1342640377" sldId="2147483683"/>
            <pc:sldLayoutMk cId="2335236574" sldId="2147483682"/>
          </pc:sldLayoutMkLst>
        </pc:sldLayoutChg>
      </pc:sldMasterChg>
    </pc:docChg>
  </pc:docChgLst>
  <pc:docChgLst>
    <pc:chgData name="LUCIMARA DIAS DA SILVA" userId="S::lucimara.dsilva3@senacsp.edu.br::a3a2485a-4c7c-4f1b-8e0b-d7351b2bee02" providerId="AD" clId="Web-{A7417A59-EBA3-AD11-D585-F3A3B31D0812}"/>
    <pc:docChg chg="addSld modSld">
      <pc:chgData name="LUCIMARA DIAS DA SILVA" userId="S::lucimara.dsilva3@senacsp.edu.br::a3a2485a-4c7c-4f1b-8e0b-d7351b2bee02" providerId="AD" clId="Web-{A7417A59-EBA3-AD11-D585-F3A3B31D0812}" dt="2025-07-23T01:06:13.816" v="29"/>
      <pc:docMkLst>
        <pc:docMk/>
      </pc:docMkLst>
      <pc:sldChg chg="addSp delSp modSp new">
        <pc:chgData name="LUCIMARA DIAS DA SILVA" userId="S::lucimara.dsilva3@senacsp.edu.br::a3a2485a-4c7c-4f1b-8e0b-d7351b2bee02" providerId="AD" clId="Web-{A7417A59-EBA3-AD11-D585-F3A3B31D0812}" dt="2025-07-23T01:02:01.607" v="14" actId="14100"/>
        <pc:sldMkLst>
          <pc:docMk/>
          <pc:sldMk cId="4273291540" sldId="258"/>
        </pc:sldMkLst>
        <pc:spChg chg="add mod">
          <ac:chgData name="LUCIMARA DIAS DA SILVA" userId="S::lucimara.dsilva3@senacsp.edu.br::a3a2485a-4c7c-4f1b-8e0b-d7351b2bee02" providerId="AD" clId="Web-{A7417A59-EBA3-AD11-D585-F3A3B31D0812}" dt="2025-07-23T01:01:48.137" v="11" actId="14100"/>
          <ac:spMkLst>
            <pc:docMk/>
            <pc:sldMk cId="4273291540" sldId="258"/>
            <ac:spMk id="4" creationId="{5044B89C-D850-71AC-C919-3833F64C8E65}"/>
          </ac:spMkLst>
        </pc:spChg>
        <pc:spChg chg="add mod">
          <ac:chgData name="LUCIMARA DIAS DA SILVA" userId="S::lucimara.dsilva3@senacsp.edu.br::a3a2485a-4c7c-4f1b-8e0b-d7351b2bee02" providerId="AD" clId="Web-{A7417A59-EBA3-AD11-D585-F3A3B31D0812}" dt="2025-07-23T01:02:01.607" v="14" actId="14100"/>
          <ac:spMkLst>
            <pc:docMk/>
            <pc:sldMk cId="4273291540" sldId="258"/>
            <ac:spMk id="5" creationId="{5B84123C-67C3-BA0D-60DE-3605D1063AB4}"/>
          </ac:spMkLst>
        </pc:spChg>
      </pc:sldChg>
      <pc:sldChg chg="addSp delSp modSp new">
        <pc:chgData name="LUCIMARA DIAS DA SILVA" userId="S::lucimara.dsilva3@senacsp.edu.br::a3a2485a-4c7c-4f1b-8e0b-d7351b2bee02" providerId="AD" clId="Web-{A7417A59-EBA3-AD11-D585-F3A3B31D0812}" dt="2025-07-23T01:03:14.030" v="19" actId="14100"/>
        <pc:sldMkLst>
          <pc:docMk/>
          <pc:sldMk cId="3926934985" sldId="259"/>
        </pc:sldMkLst>
      </pc:sldChg>
      <pc:sldChg chg="addSp delSp modSp new">
        <pc:chgData name="LUCIMARA DIAS DA SILVA" userId="S::lucimara.dsilva3@senacsp.edu.br::a3a2485a-4c7c-4f1b-8e0b-d7351b2bee02" providerId="AD" clId="Web-{A7417A59-EBA3-AD11-D585-F3A3B31D0812}" dt="2025-07-23T01:04:16.970" v="24"/>
        <pc:sldMkLst>
          <pc:docMk/>
          <pc:sldMk cId="3123689335" sldId="260"/>
        </pc:sldMkLst>
        <pc:spChg chg="add mod">
          <ac:chgData name="LUCIMARA DIAS DA SILVA" userId="S::lucimara.dsilva3@senacsp.edu.br::a3a2485a-4c7c-4f1b-8e0b-d7351b2bee02" providerId="AD" clId="Web-{A7417A59-EBA3-AD11-D585-F3A3B31D0812}" dt="2025-07-23T01:04:16.970" v="24"/>
          <ac:spMkLst>
            <pc:docMk/>
            <pc:sldMk cId="3123689335" sldId="260"/>
            <ac:spMk id="4" creationId="{5F195CCF-1D31-B317-914B-40672D310B5B}"/>
          </ac:spMkLst>
        </pc:spChg>
      </pc:sldChg>
      <pc:sldChg chg="addSp delSp modSp new">
        <pc:chgData name="LUCIMARA DIAS DA SILVA" userId="S::lucimara.dsilva3@senacsp.edu.br::a3a2485a-4c7c-4f1b-8e0b-d7351b2bee02" providerId="AD" clId="Web-{A7417A59-EBA3-AD11-D585-F3A3B31D0812}" dt="2025-07-23T01:06:13.816" v="29"/>
        <pc:sldMkLst>
          <pc:docMk/>
          <pc:sldMk cId="1361734307" sldId="261"/>
        </pc:sldMkLst>
        <pc:spChg chg="add mod">
          <ac:chgData name="LUCIMARA DIAS DA SILVA" userId="S::lucimara.dsilva3@senacsp.edu.br::a3a2485a-4c7c-4f1b-8e0b-d7351b2bee02" providerId="AD" clId="Web-{A7417A59-EBA3-AD11-D585-F3A3B31D0812}" dt="2025-07-23T01:06:13.816" v="29"/>
          <ac:spMkLst>
            <pc:docMk/>
            <pc:sldMk cId="1361734307" sldId="261"/>
            <ac:spMk id="4" creationId="{234A734F-0DDC-50D4-0AA6-65BE1CA45FBA}"/>
          </ac:spMkLst>
        </pc:spChg>
      </pc:sldChg>
    </pc:docChg>
  </pc:docChgLst>
  <pc:docChgLst>
    <pc:chgData name="LUCIMARA DIAS DA SILVA" userId="S::lucimara.dsilva3@senacsp.edu.br::a3a2485a-4c7c-4f1b-8e0b-d7351b2bee02" providerId="AD" clId="Web-{0229DD8F-AFF6-51C0-2A76-8BEC88072CB4}"/>
    <pc:docChg chg="modSld">
      <pc:chgData name="LUCIMARA DIAS DA SILVA" userId="S::lucimara.dsilva3@senacsp.edu.br::a3a2485a-4c7c-4f1b-8e0b-d7351b2bee02" providerId="AD" clId="Web-{0229DD8F-AFF6-51C0-2A76-8BEC88072CB4}" dt="2025-07-27T22:08:09.530" v="181" actId="14100"/>
      <pc:docMkLst>
        <pc:docMk/>
      </pc:docMkLst>
      <pc:sldChg chg="modSp">
        <pc:chgData name="LUCIMARA DIAS DA SILVA" userId="S::lucimara.dsilva3@senacsp.edu.br::a3a2485a-4c7c-4f1b-8e0b-d7351b2bee02" providerId="AD" clId="Web-{0229DD8F-AFF6-51C0-2A76-8BEC88072CB4}" dt="2025-07-27T21:54:32.737" v="106" actId="14100"/>
        <pc:sldMkLst>
          <pc:docMk/>
          <pc:sldMk cId="4273291540" sldId="258"/>
        </pc:sldMkLst>
        <pc:spChg chg="mod">
          <ac:chgData name="LUCIMARA DIAS DA SILVA" userId="S::lucimara.dsilva3@senacsp.edu.br::a3a2485a-4c7c-4f1b-8e0b-d7351b2bee02" providerId="AD" clId="Web-{0229DD8F-AFF6-51C0-2A76-8BEC88072CB4}" dt="2025-07-27T21:54:32.737" v="106" actId="14100"/>
          <ac:spMkLst>
            <pc:docMk/>
            <pc:sldMk cId="4273291540" sldId="258"/>
            <ac:spMk id="4" creationId="{5044B89C-D850-71AC-C919-3833F64C8E65}"/>
          </ac:spMkLst>
        </pc:spChg>
        <pc:spChg chg="mod">
          <ac:chgData name="LUCIMARA DIAS DA SILVA" userId="S::lucimara.dsilva3@senacsp.edu.br::a3a2485a-4c7c-4f1b-8e0b-d7351b2bee02" providerId="AD" clId="Web-{0229DD8F-AFF6-51C0-2A76-8BEC88072CB4}" dt="2025-07-27T21:52:22.295" v="94" actId="20577"/>
          <ac:spMkLst>
            <pc:docMk/>
            <pc:sldMk cId="4273291540" sldId="258"/>
            <ac:spMk id="5" creationId="{5B84123C-67C3-BA0D-60DE-3605D1063AB4}"/>
          </ac:spMkLst>
        </pc:spChg>
      </pc:sldChg>
      <pc:sldChg chg="modSp">
        <pc:chgData name="LUCIMARA DIAS DA SILVA" userId="S::lucimara.dsilva3@senacsp.edu.br::a3a2485a-4c7c-4f1b-8e0b-d7351b2bee02" providerId="AD" clId="Web-{0229DD8F-AFF6-51C0-2A76-8BEC88072CB4}" dt="2025-07-27T21:58:56.480" v="143" actId="20577"/>
        <pc:sldMkLst>
          <pc:docMk/>
          <pc:sldMk cId="3926934985" sldId="259"/>
        </pc:sldMkLst>
        <pc:spChg chg="mod">
          <ac:chgData name="LUCIMARA DIAS DA SILVA" userId="S::lucimara.dsilva3@senacsp.edu.br::a3a2485a-4c7c-4f1b-8e0b-d7351b2bee02" providerId="AD" clId="Web-{0229DD8F-AFF6-51C0-2A76-8BEC88072CB4}" dt="2025-07-27T21:58:56.480" v="143" actId="20577"/>
          <ac:spMkLst>
            <pc:docMk/>
            <pc:sldMk cId="3926934985" sldId="259"/>
            <ac:spMk id="4" creationId="{3546B0C0-3847-7E2E-862D-917B7696B41D}"/>
          </ac:spMkLst>
        </pc:spChg>
      </pc:sldChg>
      <pc:sldChg chg="modSp">
        <pc:chgData name="LUCIMARA DIAS DA SILVA" userId="S::lucimara.dsilva3@senacsp.edu.br::a3a2485a-4c7c-4f1b-8e0b-d7351b2bee02" providerId="AD" clId="Web-{0229DD8F-AFF6-51C0-2A76-8BEC88072CB4}" dt="2025-07-27T22:04:44.289" v="163" actId="14100"/>
        <pc:sldMkLst>
          <pc:docMk/>
          <pc:sldMk cId="3123689335" sldId="260"/>
        </pc:sldMkLst>
        <pc:spChg chg="mod">
          <ac:chgData name="LUCIMARA DIAS DA SILVA" userId="S::lucimara.dsilva3@senacsp.edu.br::a3a2485a-4c7c-4f1b-8e0b-d7351b2bee02" providerId="AD" clId="Web-{0229DD8F-AFF6-51C0-2A76-8BEC88072CB4}" dt="2025-07-27T22:04:44.289" v="163" actId="14100"/>
          <ac:spMkLst>
            <pc:docMk/>
            <pc:sldMk cId="3123689335" sldId="260"/>
            <ac:spMk id="4" creationId="{5F195CCF-1D31-B317-914B-40672D310B5B}"/>
          </ac:spMkLst>
        </pc:spChg>
      </pc:sldChg>
      <pc:sldChg chg="modSp">
        <pc:chgData name="LUCIMARA DIAS DA SILVA" userId="S::lucimara.dsilva3@senacsp.edu.br::a3a2485a-4c7c-4f1b-8e0b-d7351b2bee02" providerId="AD" clId="Web-{0229DD8F-AFF6-51C0-2A76-8BEC88072CB4}" dt="2025-07-27T22:08:09.530" v="181" actId="14100"/>
        <pc:sldMkLst>
          <pc:docMk/>
          <pc:sldMk cId="1361734307" sldId="261"/>
        </pc:sldMkLst>
        <pc:spChg chg="mod">
          <ac:chgData name="LUCIMARA DIAS DA SILVA" userId="S::lucimara.dsilva3@senacsp.edu.br::a3a2485a-4c7c-4f1b-8e0b-d7351b2bee02" providerId="AD" clId="Web-{0229DD8F-AFF6-51C0-2A76-8BEC88072CB4}" dt="2025-07-27T22:08:09.530" v="181" actId="14100"/>
          <ac:spMkLst>
            <pc:docMk/>
            <pc:sldMk cId="1361734307" sldId="261"/>
            <ac:spMk id="4" creationId="{234A734F-0DDC-50D4-0AA6-65BE1CA45FBA}"/>
          </ac:spMkLst>
        </pc:spChg>
      </pc:sldChg>
    </pc:docChg>
  </pc:docChgLst>
  <pc:docChgLst>
    <pc:chgData name="LUCIMARA DIAS DA SILVA" userId="S::lucimara.dsilva3@senacsp.edu.br::a3a2485a-4c7c-4f1b-8e0b-d7351b2bee02" providerId="AD" clId="Web-{01A71C3F-F61C-1265-66F8-D558B94EBA54}"/>
    <pc:docChg chg="addSld modSld addMainMaster delMainMaster">
      <pc:chgData name="LUCIMARA DIAS DA SILVA" userId="S::lucimara.dsilva3@senacsp.edu.br::a3a2485a-4c7c-4f1b-8e0b-d7351b2bee02" providerId="AD" clId="Web-{01A71C3F-F61C-1265-66F8-D558B94EBA54}" dt="2025-07-27T23:28:57.587" v="365" actId="20577"/>
      <pc:docMkLst>
        <pc:docMk/>
      </pc:docMkLst>
      <pc:sldChg chg="addSp delSp modSp mod modClrScheme delDesignElem chgLayout">
        <pc:chgData name="LUCIMARA DIAS DA SILVA" userId="S::lucimara.dsilva3@senacsp.edu.br::a3a2485a-4c7c-4f1b-8e0b-d7351b2bee02" providerId="AD" clId="Web-{01A71C3F-F61C-1265-66F8-D558B94EBA54}" dt="2025-07-27T23:23:53.671" v="354"/>
        <pc:sldMkLst>
          <pc:docMk/>
          <pc:sldMk cId="2210866551" sldId="256"/>
        </pc:sldMkLst>
        <pc:spChg chg="mod">
          <ac:chgData name="LUCIMARA DIAS DA SILVA" userId="S::lucimara.dsilva3@senacsp.edu.br::a3a2485a-4c7c-4f1b-8e0b-d7351b2bee02" providerId="AD" clId="Web-{01A71C3F-F61C-1265-66F8-D558B94EBA54}" dt="2025-07-27T23:07:31.327" v="240" actId="20577"/>
          <ac:spMkLst>
            <pc:docMk/>
            <pc:sldMk cId="2210866551" sldId="256"/>
            <ac:spMk id="4" creationId="{41E9E802-3959-7738-26F9-A0D566261868}"/>
          </ac:spMkLst>
        </pc:spChg>
        <pc:spChg chg="del">
          <ac:chgData name="LUCIMARA DIAS DA SILVA" userId="S::lucimara.dsilva3@senacsp.edu.br::a3a2485a-4c7c-4f1b-8e0b-d7351b2bee02" providerId="AD" clId="Web-{01A71C3F-F61C-1265-66F8-D558B94EBA54}" dt="2025-07-27T22:55:46.786" v="226"/>
          <ac:spMkLst>
            <pc:docMk/>
            <pc:sldMk cId="2210866551" sldId="256"/>
            <ac:spMk id="8" creationId="{A3E8498D-DA8F-EF6C-5420-F153D4979209}"/>
          </ac:spMkLst>
        </pc:spChg>
        <pc:picChg chg="add del mod">
          <ac:chgData name="LUCIMARA DIAS DA SILVA" userId="S::lucimara.dsilva3@senacsp.edu.br::a3a2485a-4c7c-4f1b-8e0b-d7351b2bee02" providerId="AD" clId="Web-{01A71C3F-F61C-1265-66F8-D558B94EBA54}" dt="2025-07-27T23:03:08.366" v="230"/>
          <ac:picMkLst>
            <pc:docMk/>
            <pc:sldMk cId="2210866551" sldId="256"/>
            <ac:picMk id="2" creationId="{74CD1080-0A4C-1415-278F-086B9FC686BD}"/>
          </ac:picMkLst>
        </pc:picChg>
      </pc:sldChg>
      <pc:sldChg chg="modSp mod modClrScheme chgLayout">
        <pc:chgData name="LUCIMARA DIAS DA SILVA" userId="S::lucimara.dsilva3@senacsp.edu.br::a3a2485a-4c7c-4f1b-8e0b-d7351b2bee02" providerId="AD" clId="Web-{01A71C3F-F61C-1265-66F8-D558B94EBA54}" dt="2025-07-27T23:23:53.671" v="354"/>
        <pc:sldMkLst>
          <pc:docMk/>
          <pc:sldMk cId="335925577" sldId="257"/>
        </pc:sldMkLst>
        <pc:spChg chg="mod">
          <ac:chgData name="LUCIMARA DIAS DA SILVA" userId="S::lucimara.dsilva3@senacsp.edu.br::a3a2485a-4c7c-4f1b-8e0b-d7351b2bee02" providerId="AD" clId="Web-{01A71C3F-F61C-1265-66F8-D558B94EBA54}" dt="2025-07-27T22:51:57.352" v="214" actId="20577"/>
          <ac:spMkLst>
            <pc:docMk/>
            <pc:sldMk cId="335925577" sldId="257"/>
            <ac:spMk id="4" creationId="{DCECFE5D-AEE3-2DAD-DDFD-14F3425D1CF0}"/>
          </ac:spMkLst>
        </pc:spChg>
      </pc:sldChg>
      <pc:sldChg chg="modSp mod modClrScheme chgLayout">
        <pc:chgData name="LUCIMARA DIAS DA SILVA" userId="S::lucimara.dsilva3@senacsp.edu.br::a3a2485a-4c7c-4f1b-8e0b-d7351b2bee02" providerId="AD" clId="Web-{01A71C3F-F61C-1265-66F8-D558B94EBA54}" dt="2025-07-27T23:28:57.587" v="365" actId="20577"/>
        <pc:sldMkLst>
          <pc:docMk/>
          <pc:sldMk cId="4273291540" sldId="258"/>
        </pc:sldMkLst>
        <pc:spChg chg="mod">
          <ac:chgData name="LUCIMARA DIAS DA SILVA" userId="S::lucimara.dsilva3@senacsp.edu.br::a3a2485a-4c7c-4f1b-8e0b-d7351b2bee02" providerId="AD" clId="Web-{01A71C3F-F61C-1265-66F8-D558B94EBA54}" dt="2025-07-27T22:21:02.401" v="79" actId="20577"/>
          <ac:spMkLst>
            <pc:docMk/>
            <pc:sldMk cId="4273291540" sldId="258"/>
            <ac:spMk id="4" creationId="{5044B89C-D850-71AC-C919-3833F64C8E65}"/>
          </ac:spMkLst>
        </pc:spChg>
        <pc:spChg chg="mod">
          <ac:chgData name="LUCIMARA DIAS DA SILVA" userId="S::lucimara.dsilva3@senacsp.edu.br::a3a2485a-4c7c-4f1b-8e0b-d7351b2bee02" providerId="AD" clId="Web-{01A71C3F-F61C-1265-66F8-D558B94EBA54}" dt="2025-07-27T23:28:57.587" v="365" actId="20577"/>
          <ac:spMkLst>
            <pc:docMk/>
            <pc:sldMk cId="4273291540" sldId="258"/>
            <ac:spMk id="5" creationId="{5B84123C-67C3-BA0D-60DE-3605D1063AB4}"/>
          </ac:spMkLst>
        </pc:spChg>
      </pc:sldChg>
      <pc:sldChg chg="addSp delSp modSp mod modClrScheme chgLayout">
        <pc:chgData name="LUCIMARA DIAS DA SILVA" userId="S::lucimara.dsilva3@senacsp.edu.br::a3a2485a-4c7c-4f1b-8e0b-d7351b2bee02" providerId="AD" clId="Web-{01A71C3F-F61C-1265-66F8-D558B94EBA54}" dt="2025-07-27T23:23:53.671" v="354"/>
        <pc:sldMkLst>
          <pc:docMk/>
          <pc:sldMk cId="3926934985" sldId="259"/>
        </pc:sldMkLst>
        <pc:spChg chg="del mod">
          <ac:chgData name="LUCIMARA DIAS DA SILVA" userId="S::lucimara.dsilva3@senacsp.edu.br::a3a2485a-4c7c-4f1b-8e0b-d7351b2bee02" providerId="AD" clId="Web-{01A71C3F-F61C-1265-66F8-D558B94EBA54}" dt="2025-07-27T22:54:24.158" v="225"/>
          <ac:spMkLst>
            <pc:docMk/>
            <pc:sldMk cId="3926934985" sldId="259"/>
            <ac:spMk id="4" creationId="{3546B0C0-3847-7E2E-862D-917B7696B41D}"/>
          </ac:spMkLst>
        </pc:spChg>
        <pc:spChg chg="add del mod">
          <ac:chgData name="LUCIMARA DIAS DA SILVA" userId="S::lucimara.dsilva3@senacsp.edu.br::a3a2485a-4c7c-4f1b-8e0b-d7351b2bee02" providerId="AD" clId="Web-{01A71C3F-F61C-1265-66F8-D558B94EBA54}" dt="2025-07-27T23:14:12.653" v="281"/>
          <ac:spMkLst>
            <pc:docMk/>
            <pc:sldMk cId="3926934985" sldId="259"/>
            <ac:spMk id="94" creationId="{23BB9294-602B-55C4-1BA0-819AB38775E8}"/>
          </ac:spMkLst>
        </pc:spChg>
        <pc:spChg chg="add mod">
          <ac:chgData name="LUCIMARA DIAS DA SILVA" userId="S::lucimara.dsilva3@senacsp.edu.br::a3a2485a-4c7c-4f1b-8e0b-d7351b2bee02" providerId="AD" clId="Web-{01A71C3F-F61C-1265-66F8-D558B94EBA54}" dt="2025-07-27T23:22:15.965" v="353" actId="20577"/>
          <ac:spMkLst>
            <pc:docMk/>
            <pc:sldMk cId="3926934985" sldId="259"/>
            <ac:spMk id="95" creationId="{28376334-4228-7707-FF8A-A2048EA1A2EC}"/>
          </ac:spMkLst>
        </pc:spChg>
        <pc:graphicFrameChg chg="add del">
          <ac:chgData name="LUCIMARA DIAS DA SILVA" userId="S::lucimara.dsilva3@senacsp.edu.br::a3a2485a-4c7c-4f1b-8e0b-d7351b2bee02" providerId="AD" clId="Web-{01A71C3F-F61C-1265-66F8-D558B94EBA54}" dt="2025-07-27T23:08:16.141" v="241"/>
          <ac:graphicFrameMkLst>
            <pc:docMk/>
            <pc:sldMk cId="3926934985" sldId="259"/>
            <ac:graphicFrameMk id="6" creationId="{A202CB92-64F7-B13E-FECA-D01354BBD311}"/>
          </ac:graphicFrameMkLst>
        </pc:graphicFrameChg>
      </pc:sldChg>
      <pc:sldChg chg="modSp mod modClrScheme chgLayout">
        <pc:chgData name="LUCIMARA DIAS DA SILVA" userId="S::lucimara.dsilva3@senacsp.edu.br::a3a2485a-4c7c-4f1b-8e0b-d7351b2bee02" providerId="AD" clId="Web-{01A71C3F-F61C-1265-66F8-D558B94EBA54}" dt="2025-07-27T23:28:12.383" v="364" actId="20577"/>
        <pc:sldMkLst>
          <pc:docMk/>
          <pc:sldMk cId="3123689335" sldId="260"/>
        </pc:sldMkLst>
        <pc:spChg chg="mod">
          <ac:chgData name="LUCIMARA DIAS DA SILVA" userId="S::lucimara.dsilva3@senacsp.edu.br::a3a2485a-4c7c-4f1b-8e0b-d7351b2bee02" providerId="AD" clId="Web-{01A71C3F-F61C-1265-66F8-D558B94EBA54}" dt="2025-07-27T23:28:12.383" v="364" actId="20577"/>
          <ac:spMkLst>
            <pc:docMk/>
            <pc:sldMk cId="3123689335" sldId="260"/>
            <ac:spMk id="4" creationId="{5F195CCF-1D31-B317-914B-40672D310B5B}"/>
          </ac:spMkLst>
        </pc:spChg>
      </pc:sldChg>
      <pc:sldChg chg="addSp delSp modSp mod modClrScheme chgLayout">
        <pc:chgData name="LUCIMARA DIAS DA SILVA" userId="S::lucimara.dsilva3@senacsp.edu.br::a3a2485a-4c7c-4f1b-8e0b-d7351b2bee02" providerId="AD" clId="Web-{01A71C3F-F61C-1265-66F8-D558B94EBA54}" dt="2025-07-27T23:27:22.506" v="359" actId="20577"/>
        <pc:sldMkLst>
          <pc:docMk/>
          <pc:sldMk cId="1361734307" sldId="261"/>
        </pc:sldMkLst>
        <pc:spChg chg="add del mod">
          <ac:chgData name="LUCIMARA DIAS DA SILVA" userId="S::lucimara.dsilva3@senacsp.edu.br::a3a2485a-4c7c-4f1b-8e0b-d7351b2bee02" providerId="AD" clId="Web-{01A71C3F-F61C-1265-66F8-D558B94EBA54}" dt="2025-07-27T22:50:38.677" v="202"/>
          <ac:spMkLst>
            <pc:docMk/>
            <pc:sldMk cId="1361734307" sldId="261"/>
            <ac:spMk id="2" creationId="{47787843-0E14-3614-1F6B-6BCD58EED94B}"/>
          </ac:spMkLst>
        </pc:spChg>
        <pc:spChg chg="mod">
          <ac:chgData name="LUCIMARA DIAS DA SILVA" userId="S::lucimara.dsilva3@senacsp.edu.br::a3a2485a-4c7c-4f1b-8e0b-d7351b2bee02" providerId="AD" clId="Web-{01A71C3F-F61C-1265-66F8-D558B94EBA54}" dt="2025-07-27T23:27:22.506" v="359" actId="20577"/>
          <ac:spMkLst>
            <pc:docMk/>
            <pc:sldMk cId="1361734307" sldId="261"/>
            <ac:spMk id="4" creationId="{234A734F-0DDC-50D4-0AA6-65BE1CA45FBA}"/>
          </ac:spMkLst>
        </pc:spChg>
      </pc:sldChg>
      <pc:sldChg chg="addSp delSp modSp new mod modClrScheme chgLayout">
        <pc:chgData name="LUCIMARA DIAS DA SILVA" userId="S::lucimara.dsilva3@senacsp.edu.br::a3a2485a-4c7c-4f1b-8e0b-d7351b2bee02" providerId="AD" clId="Web-{01A71C3F-F61C-1265-66F8-D558B94EBA54}" dt="2025-07-27T23:27:42.288" v="362" actId="20577"/>
        <pc:sldMkLst>
          <pc:docMk/>
          <pc:sldMk cId="1988472103" sldId="262"/>
        </pc:sldMkLst>
        <pc:spChg chg="del">
          <ac:chgData name="LUCIMARA DIAS DA SILVA" userId="S::lucimara.dsilva3@senacsp.edu.br::a3a2485a-4c7c-4f1b-8e0b-d7351b2bee02" providerId="AD" clId="Web-{01A71C3F-F61C-1265-66F8-D558B94EBA54}" dt="2025-07-27T22:37:24.339" v="124"/>
          <ac:spMkLst>
            <pc:docMk/>
            <pc:sldMk cId="1988472103" sldId="262"/>
            <ac:spMk id="2" creationId="{4B0FD9DE-3E86-348C-6B53-D4BB0300BC3C}"/>
          </ac:spMkLst>
        </pc:spChg>
        <pc:spChg chg="del mod">
          <ac:chgData name="LUCIMARA DIAS DA SILVA" userId="S::lucimara.dsilva3@senacsp.edu.br::a3a2485a-4c7c-4f1b-8e0b-d7351b2bee02" providerId="AD" clId="Web-{01A71C3F-F61C-1265-66F8-D558B94EBA54}" dt="2025-07-27T22:37:18.417" v="123"/>
          <ac:spMkLst>
            <pc:docMk/>
            <pc:sldMk cId="1988472103" sldId="262"/>
            <ac:spMk id="3" creationId="{CCBF792B-1AA5-A364-1BA6-A928373C79B6}"/>
          </ac:spMkLst>
        </pc:spChg>
        <pc:spChg chg="add mod">
          <ac:chgData name="LUCIMARA DIAS DA SILVA" userId="S::lucimara.dsilva3@senacsp.edu.br::a3a2485a-4c7c-4f1b-8e0b-d7351b2bee02" providerId="AD" clId="Web-{01A71C3F-F61C-1265-66F8-D558B94EBA54}" dt="2025-07-27T23:27:32.241" v="360" actId="20577"/>
          <ac:spMkLst>
            <pc:docMk/>
            <pc:sldMk cId="1988472103" sldId="262"/>
            <ac:spMk id="4" creationId="{0AC6437D-1AAA-33DE-6411-98AE44B43F60}"/>
          </ac:spMkLst>
        </pc:spChg>
        <pc:spChg chg="add mod">
          <ac:chgData name="LUCIMARA DIAS DA SILVA" userId="S::lucimara.dsilva3@senacsp.edu.br::a3a2485a-4c7c-4f1b-8e0b-d7351b2bee02" providerId="AD" clId="Web-{01A71C3F-F61C-1265-66F8-D558B94EBA54}" dt="2025-07-27T23:27:42.288" v="362" actId="20577"/>
          <ac:spMkLst>
            <pc:docMk/>
            <pc:sldMk cId="1988472103" sldId="262"/>
            <ac:spMk id="5" creationId="{F912209F-D428-208B-1AA0-F209F2B3D776}"/>
          </ac:spMkLst>
        </pc:spChg>
      </pc:sldChg>
      <pc:sldChg chg="addSp delSp modSp new mod modClrScheme chgLayout">
        <pc:chgData name="LUCIMARA DIAS DA SILVA" userId="S::lucimara.dsilva3@senacsp.edu.br::a3a2485a-4c7c-4f1b-8e0b-d7351b2bee02" providerId="AD" clId="Web-{01A71C3F-F61C-1265-66F8-D558B94EBA54}" dt="2025-07-27T23:26:59.349" v="355" actId="20577"/>
        <pc:sldMkLst>
          <pc:docMk/>
          <pc:sldMk cId="917910115" sldId="263"/>
        </pc:sldMkLst>
        <pc:spChg chg="del">
          <ac:chgData name="LUCIMARA DIAS DA SILVA" userId="S::lucimara.dsilva3@senacsp.edu.br::a3a2485a-4c7c-4f1b-8e0b-d7351b2bee02" providerId="AD" clId="Web-{01A71C3F-F61C-1265-66F8-D558B94EBA54}" dt="2025-07-27T22:46:00.371" v="170"/>
          <ac:spMkLst>
            <pc:docMk/>
            <pc:sldMk cId="917910115" sldId="263"/>
            <ac:spMk id="2" creationId="{F4F3C6A0-9AC2-DC6E-6CE3-CEB61B1D5593}"/>
          </ac:spMkLst>
        </pc:spChg>
        <pc:spChg chg="del">
          <ac:chgData name="LUCIMARA DIAS DA SILVA" userId="S::lucimara.dsilva3@senacsp.edu.br::a3a2485a-4c7c-4f1b-8e0b-d7351b2bee02" providerId="AD" clId="Web-{01A71C3F-F61C-1265-66F8-D558B94EBA54}" dt="2025-07-27T22:46:06.418" v="171"/>
          <ac:spMkLst>
            <pc:docMk/>
            <pc:sldMk cId="917910115" sldId="263"/>
            <ac:spMk id="3" creationId="{5C4A8F0D-EAEE-6731-4F16-3CE3BF86C333}"/>
          </ac:spMkLst>
        </pc:spChg>
        <pc:spChg chg="add mod">
          <ac:chgData name="LUCIMARA DIAS DA SILVA" userId="S::lucimara.dsilva3@senacsp.edu.br::a3a2485a-4c7c-4f1b-8e0b-d7351b2bee02" providerId="AD" clId="Web-{01A71C3F-F61C-1265-66F8-D558B94EBA54}" dt="2025-07-27T23:26:59.349" v="355" actId="20577"/>
          <ac:spMkLst>
            <pc:docMk/>
            <pc:sldMk cId="917910115" sldId="263"/>
            <ac:spMk id="4" creationId="{F15AEBE8-D5D9-8EBC-66F8-709D202CE57E}"/>
          </ac:spMkLst>
        </pc:spChg>
      </pc:sldChg>
      <pc:sldMasterChg chg="del delSldLayout">
        <pc:chgData name="LUCIMARA DIAS DA SILVA" userId="S::lucimara.dsilva3@senacsp.edu.br::a3a2485a-4c7c-4f1b-8e0b-d7351b2bee02" providerId="AD" clId="Web-{01A71C3F-F61C-1265-66F8-D558B94EBA54}" dt="2025-07-27T22:55:46.786" v="226"/>
        <pc:sldMasterMkLst>
          <pc:docMk/>
          <pc:sldMasterMk cId="1342640377" sldId="2147483683"/>
        </pc:sldMasterMkLst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2794305371" sldId="2147483672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1479821710" sldId="2147483673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3771110762" sldId="2147483674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2146029462" sldId="2147483675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579986052" sldId="2147483676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1136249827" sldId="2147483677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1941386167" sldId="2147483678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146304076" sldId="2147483679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4019471446" sldId="2147483680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2274379733" sldId="2147483681"/>
          </pc:sldLayoutMkLst>
        </pc:sldLayoutChg>
        <pc:sldLayoutChg chg="del">
          <pc:chgData name="LUCIMARA DIAS DA SILVA" userId="S::lucimara.dsilva3@senacsp.edu.br::a3a2485a-4c7c-4f1b-8e0b-d7351b2bee02" providerId="AD" clId="Web-{01A71C3F-F61C-1265-66F8-D558B94EBA54}" dt="2025-07-27T22:55:46.786" v="226"/>
          <pc:sldLayoutMkLst>
            <pc:docMk/>
            <pc:sldMasterMk cId="1342640377" sldId="2147483683"/>
            <pc:sldLayoutMk cId="2335236574" sldId="2147483682"/>
          </pc:sldLayoutMkLst>
        </pc:sldLayoutChg>
      </pc:sldMasterChg>
      <pc:sldMasterChg chg="add del addSldLayout delSldLayout modSldLayout">
        <pc:chgData name="LUCIMARA DIAS DA SILVA" userId="S::lucimara.dsilva3@senacsp.edu.br::a3a2485a-4c7c-4f1b-8e0b-d7351b2bee02" providerId="AD" clId="Web-{01A71C3F-F61C-1265-66F8-D558B94EBA54}" dt="2025-07-27T22:56:45.553" v="227"/>
        <pc:sldMasterMkLst>
          <pc:docMk/>
          <pc:sldMasterMk cId="1185244573" sldId="2147483684"/>
        </pc:sldMasterMkLst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3594431016" sldId="214748368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336948680" sldId="214748368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466518898" sldId="214748368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034563705" sldId="214748368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213097634" sldId="214748368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1559541323" sldId="214748369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1120636997" sldId="214748369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856502310" sldId="214748369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142455190" sldId="214748369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109819357" sldId="214748369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1492511313" sldId="214748369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3312774360" sldId="214748369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1786141154" sldId="214748369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448083463" sldId="214748369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002483747" sldId="214748369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802353350" sldId="214748370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6:45.553" v="227"/>
          <pc:sldLayoutMkLst>
            <pc:docMk/>
            <pc:sldMasterMk cId="1185244573" sldId="2147483684"/>
            <pc:sldLayoutMk cId="2351938200" sldId="2147483701"/>
          </pc:sldLayoutMkLst>
        </pc:sldLayoutChg>
      </pc:sldMasterChg>
      <pc:sldMasterChg chg="add del addSldLayout delSldLayout modSldLayout">
        <pc:chgData name="LUCIMARA DIAS DA SILVA" userId="S::lucimara.dsilva3@senacsp.edu.br::a3a2485a-4c7c-4f1b-8e0b-d7351b2bee02" providerId="AD" clId="Web-{01A71C3F-F61C-1265-66F8-D558B94EBA54}" dt="2025-07-27T22:57:26.867" v="228"/>
        <pc:sldMasterMkLst>
          <pc:docMk/>
          <pc:sldMasterMk cId="2582175745" sldId="2147483702"/>
        </pc:sldMasterMkLst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569533029" sldId="214748370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2274974118" sldId="214748370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3995896219" sldId="214748370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2305520814" sldId="214748370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14122590" sldId="214748370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3495018979" sldId="214748370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4132765075" sldId="214748370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083262448" sldId="214748371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3205679898" sldId="214748371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641696454" sldId="214748371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2522154923" sldId="214748371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017462828" sldId="214748371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777160349" sldId="214748371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3746158797" sldId="214748371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3956427394" sldId="214748371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2407074167" sldId="214748371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2:57:26.867" v="228"/>
          <pc:sldLayoutMkLst>
            <pc:docMk/>
            <pc:sldMasterMk cId="2582175745" sldId="2147483702"/>
            <pc:sldLayoutMk cId="1139807" sldId="2147483719"/>
          </pc:sldLayoutMkLst>
        </pc:sldLayoutChg>
      </pc:sldMasterChg>
      <pc:sldMasterChg chg="add del addSldLayout delSldLayout modSldLayout">
        <pc:chgData name="LUCIMARA DIAS DA SILVA" userId="S::lucimara.dsilva3@senacsp.edu.br::a3a2485a-4c7c-4f1b-8e0b-d7351b2bee02" providerId="AD" clId="Web-{01A71C3F-F61C-1265-66F8-D558B94EBA54}" dt="2025-07-27T23:04:35.212" v="232"/>
        <pc:sldMasterMkLst>
          <pc:docMk/>
          <pc:sldMasterMk cId="151271400" sldId="2147483720"/>
        </pc:sldMasterMkLst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3621634439" sldId="214748372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2552173798" sldId="214748372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172049386" sldId="214748372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1267847206" sldId="214748372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4135300257" sldId="214748372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1304138033" sldId="214748372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2519457868" sldId="214748372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2196777514" sldId="214748372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3882198085" sldId="214748372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2771265574" sldId="214748373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1647735349" sldId="214748373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793362351" sldId="214748373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3268458906" sldId="214748373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3194494579" sldId="214748373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4144887800" sldId="214748373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1558622178" sldId="214748373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4:35.212" v="232"/>
          <pc:sldLayoutMkLst>
            <pc:docMk/>
            <pc:sldMasterMk cId="151271400" sldId="2147483720"/>
            <pc:sldLayoutMk cId="2945615444" sldId="2147483737"/>
          </pc:sldLayoutMkLst>
        </pc:sldLayoutChg>
      </pc:sldMasterChg>
      <pc:sldMasterChg chg="add del addSldLayout delSldLayout modSldLayout">
        <pc:chgData name="LUCIMARA DIAS DA SILVA" userId="S::lucimara.dsilva3@senacsp.edu.br::a3a2485a-4c7c-4f1b-8e0b-d7351b2bee02" providerId="AD" clId="Web-{01A71C3F-F61C-1265-66F8-D558B94EBA54}" dt="2025-07-27T23:23:53.671" v="354"/>
        <pc:sldMasterMkLst>
          <pc:docMk/>
          <pc:sldMasterMk cId="2341707457" sldId="2147483738"/>
        </pc:sldMasterMkLst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655804785" sldId="214748373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1296257381" sldId="214748374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854298739" sldId="214748374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2392035525" sldId="214748374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1134846076" sldId="214748374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855598764" sldId="214748374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3381287091" sldId="214748374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1725880329" sldId="214748374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3911879914" sldId="214748374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822112955" sldId="214748374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2341707457" sldId="2147483738"/>
            <pc:sldLayoutMk cId="1641603101" sldId="2147483749"/>
          </pc:sldLayoutMkLst>
        </pc:sldLayoutChg>
      </pc:sldMasterChg>
      <pc:sldMasterChg chg="add del addSldLayout delSldLayout modSldLayout">
        <pc:chgData name="LUCIMARA DIAS DA SILVA" userId="S::lucimara.dsilva3@senacsp.edu.br::a3a2485a-4c7c-4f1b-8e0b-d7351b2bee02" providerId="AD" clId="Web-{01A71C3F-F61C-1265-66F8-D558B94EBA54}" dt="2025-07-27T23:07:18.374" v="239"/>
        <pc:sldMasterMkLst>
          <pc:docMk/>
          <pc:sldMasterMk cId="196709597" sldId="2147483750"/>
        </pc:sldMasterMkLst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646201967" sldId="214748375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79095940" sldId="214748375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349166742" sldId="214748375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853767774" sldId="214748375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33808859" sldId="214748375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246343853" sldId="214748375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206627103" sldId="2147483757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3638631" sldId="2147483758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011746457" sldId="2147483759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148784744" sldId="2147483760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197072636" sldId="2147483761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212350756" sldId="2147483762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024490052" sldId="2147483763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105766006" sldId="2147483764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3125860003" sldId="2147483765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2048195216" sldId="2147483766"/>
          </pc:sldLayoutMkLst>
        </pc:sldLayoutChg>
        <pc:sldLayoutChg chg="add del mod replId">
          <pc:chgData name="LUCIMARA DIAS DA SILVA" userId="S::lucimara.dsilva3@senacsp.edu.br::a3a2485a-4c7c-4f1b-8e0b-d7351b2bee02" providerId="AD" clId="Web-{01A71C3F-F61C-1265-66F8-D558B94EBA54}" dt="2025-07-27T23:07:18.374" v="239"/>
          <pc:sldLayoutMkLst>
            <pc:docMk/>
            <pc:sldMasterMk cId="196709597" sldId="2147483750"/>
            <pc:sldLayoutMk cId="304376524" sldId="2147483767"/>
          </pc:sldLayoutMkLst>
        </pc:sldLayoutChg>
      </pc:sldMasterChg>
      <pc:sldMasterChg chg="add addSldLayout modSldLayout">
        <pc:chgData name="LUCIMARA DIAS DA SILVA" userId="S::lucimara.dsilva3@senacsp.edu.br::a3a2485a-4c7c-4f1b-8e0b-d7351b2bee02" providerId="AD" clId="Web-{01A71C3F-F61C-1265-66F8-D558B94EBA54}" dt="2025-07-27T23:23:53.671" v="354"/>
        <pc:sldMasterMkLst>
          <pc:docMk/>
          <pc:sldMasterMk cId="1056984283" sldId="2147483750"/>
        </pc:sldMasterMkLst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150906239" sldId="2147483751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3216182538" sldId="2147483752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3208879609" sldId="2147483753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1942092319" sldId="2147483754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1149367389" sldId="2147483755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053261222" sldId="2147483756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4231861604" sldId="2147483757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85441305" sldId="2147483758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83667662" sldId="2147483759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672799629" sldId="2147483760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3461731766" sldId="2147483761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450119084" sldId="2147483762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483393179" sldId="2147483763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330338277" sldId="2147483764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700365050" sldId="2147483765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2115187647" sldId="2147483766"/>
          </pc:sldLayoutMkLst>
        </pc:sldLayoutChg>
        <pc:sldLayoutChg chg="add mod replId">
          <pc:chgData name="LUCIMARA DIAS DA SILVA" userId="S::lucimara.dsilva3@senacsp.edu.br::a3a2485a-4c7c-4f1b-8e0b-d7351b2bee02" providerId="AD" clId="Web-{01A71C3F-F61C-1265-66F8-D558B94EBA54}" dt="2025-07-27T23:23:53.671" v="354"/>
          <pc:sldLayoutMkLst>
            <pc:docMk/>
            <pc:sldMasterMk cId="1056984283" sldId="2147483750"/>
            <pc:sldLayoutMk cId="84642010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0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3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11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3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7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8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E9E802-3959-7738-26F9-A0D566261868}"/>
              </a:ext>
            </a:extLst>
          </p:cNvPr>
          <p:cNvSpPr txBox="1"/>
          <p:nvPr/>
        </p:nvSpPr>
        <p:spPr>
          <a:xfrm>
            <a:off x="209910" y="468704"/>
            <a:ext cx="11800935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                          </a:t>
            </a:r>
            <a:endParaRPr lang="en-US" sz="2000" dirty="0" err="1">
              <a:latin typeface="Neue Haas Grotesk Text Pro"/>
            </a:endParaRPr>
          </a:p>
          <a:p>
            <a:r>
              <a:rPr lang="en-US" sz="2000" dirty="0">
                <a:latin typeface="Consolas"/>
              </a:rPr>
              <a:t>                        </a:t>
            </a:r>
            <a:r>
              <a:rPr lang="en-US" sz="28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Briefing do </a:t>
            </a:r>
            <a:r>
              <a:rPr lang="en-US" sz="28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Projeto</a:t>
            </a:r>
            <a:endParaRPr lang="en-US" sz="28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                      </a:t>
            </a:r>
            <a:endParaRPr lang="en-US" sz="2400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                                                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Gestão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Hospitalar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 </a:t>
            </a:r>
          </a:p>
          <a:p>
            <a:endParaRPr lang="en-US" sz="2400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Objetivo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: </a:t>
            </a: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Desenvolver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sistema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eficiente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integrado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gestão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 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processos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informações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no hospital;  </a:t>
            </a: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Garantir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assistência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qualidade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otimizar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operações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endParaRPr lang="en-US" sz="2000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Escopo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Sistema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gestão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pacientes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agendamento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prontuários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 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eletrônicos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; 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Controle de estoque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medicamentos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materiais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; 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Gestão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financeira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humanos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; 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Relatórios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e dashboards de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desempenho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; 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Treinamento</a:t>
            </a:r>
            <a:r>
              <a:rPr lang="en-US" sz="2400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da equipe.  </a:t>
            </a:r>
            <a:endParaRPr lang="en-US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CECFE5D-AEE3-2DAD-DDFD-14F3425D1CF0}"/>
              </a:ext>
            </a:extLst>
          </p:cNvPr>
          <p:cNvSpPr txBox="1"/>
          <p:nvPr/>
        </p:nvSpPr>
        <p:spPr>
          <a:xfrm>
            <a:off x="209910" y="138023"/>
            <a:ext cx="1198783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Consolas"/>
            </a:endParaRPr>
          </a:p>
          <a:p>
            <a:endParaRPr lang="en-US" sz="2400" dirty="0">
              <a:latin typeface="Consolas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</a:rPr>
              <a:t>Público-Alvo: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Profissionais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saúde</a:t>
            </a:r>
            <a:r>
              <a:rPr lang="en-US" sz="2400" dirty="0">
                <a:latin typeface="Calibri"/>
                <a:ea typeface="Calibri"/>
                <a:cs typeface="Calibri"/>
              </a:rPr>
              <a:t>, equipe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administrativa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pacientes</a:t>
            </a:r>
            <a:r>
              <a:rPr lang="en-US" sz="2400" dirty="0">
                <a:latin typeface="Calibri"/>
                <a:ea typeface="Calibri"/>
                <a:cs typeface="Calibri"/>
              </a:rPr>
              <a:t>, 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gestores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hospitalares</a:t>
            </a:r>
            <a:r>
              <a:rPr lang="en-US" sz="2400" dirty="0">
                <a:latin typeface="Calibri"/>
                <a:ea typeface="Calibri"/>
                <a:cs typeface="Calibri"/>
              </a:rPr>
              <a:t>.</a:t>
            </a:r>
            <a:endParaRPr lang="en-US" sz="2400">
              <a:latin typeface="Calibri"/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US" sz="2400" b="1" dirty="0" err="1">
                <a:latin typeface="Calibri"/>
                <a:ea typeface="Calibri"/>
                <a:cs typeface="Calibri"/>
              </a:rPr>
              <a:t>Benefícios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</a:rPr>
              <a:t>Esperados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</a:t>
            </a:r>
            <a:r>
              <a:rPr lang="en-US" sz="2400" dirty="0">
                <a:latin typeface="Calibri"/>
                <a:ea typeface="Calibri"/>
                <a:cs typeface="Calibri"/>
              </a:rPr>
              <a:t> 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Melhoria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eficiência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operacional</a:t>
            </a:r>
            <a:r>
              <a:rPr lang="en-US" sz="2400" dirty="0">
                <a:latin typeface="Calibri"/>
                <a:ea typeface="Calibri"/>
                <a:cs typeface="Calibri"/>
              </a:rPr>
              <a:t>;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Redução</a:t>
            </a:r>
            <a:r>
              <a:rPr lang="en-US" sz="24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erros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retrabalh</a:t>
            </a:r>
            <a:r>
              <a:rPr lang="en-US" sz="2400" dirty="0">
                <a:latin typeface="Calibri"/>
                <a:ea typeface="Calibri"/>
                <a:cs typeface="Calibri"/>
              </a:rPr>
              <a:t>; 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Melhor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acompanhamento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cuidado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aos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pacientes</a:t>
            </a:r>
            <a:r>
              <a:rPr lang="en-US" sz="2400" dirty="0">
                <a:latin typeface="Calibri"/>
                <a:ea typeface="Calibri"/>
                <a:cs typeface="Calibri"/>
              </a:rPr>
              <a:t>;  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Decisões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baseadas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latin typeface="Calibri"/>
                <a:ea typeface="Calibri"/>
                <a:cs typeface="Calibri"/>
              </a:rPr>
              <a:t> dados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precisos</a:t>
            </a:r>
            <a:r>
              <a:rPr lang="en-US" sz="2400" dirty="0"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atualizados</a:t>
            </a:r>
            <a:r>
              <a:rPr lang="en-US" sz="2400" dirty="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US" sz="2400" b="1" dirty="0" err="1">
                <a:latin typeface="Calibri"/>
                <a:ea typeface="Calibri"/>
                <a:cs typeface="Calibri"/>
              </a:rPr>
              <a:t>Recursos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ea typeface="Calibri"/>
                <a:cs typeface="Calibri"/>
              </a:rPr>
              <a:t>Necessários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 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Equipe de TI e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suporte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técnico</a:t>
            </a:r>
            <a:r>
              <a:rPr lang="en-US" sz="2400" dirty="0">
                <a:latin typeface="Calibri"/>
                <a:ea typeface="Calibri"/>
                <a:cs typeface="Calibri"/>
              </a:rPr>
              <a:t>;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Treinamento</a:t>
            </a:r>
            <a:r>
              <a:rPr lang="en-US" sz="2400" dirty="0"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usuários</a:t>
            </a:r>
            <a:r>
              <a:rPr lang="en-US" sz="2400" dirty="0">
                <a:latin typeface="Calibri"/>
                <a:ea typeface="Calibri"/>
                <a:cs typeface="Calibri"/>
              </a:rPr>
              <a:t>; 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-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Infraestrutura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tecnológica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adequada</a:t>
            </a:r>
            <a:r>
              <a:rPr lang="en-US" sz="2400" dirty="0">
                <a:latin typeface="Calibri"/>
                <a:ea typeface="Calibri"/>
                <a:cs typeface="Calibri"/>
              </a:rPr>
              <a:t>. 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44B89C-D850-71AC-C919-3833F64C8E65}"/>
              </a:ext>
            </a:extLst>
          </p:cNvPr>
          <p:cNvSpPr txBox="1"/>
          <p:nvPr/>
        </p:nvSpPr>
        <p:spPr>
          <a:xfrm>
            <a:off x="454325" y="166778"/>
            <a:ext cx="707078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-apple-system"/>
              </a:rPr>
              <a:t> </a:t>
            </a:r>
            <a:r>
              <a:rPr lang="en-US" sz="2800" b="1" err="1">
                <a:latin typeface="Calibri"/>
                <a:ea typeface="Calibri"/>
                <a:cs typeface="Calibri"/>
              </a:rPr>
              <a:t>Título</a:t>
            </a:r>
            <a:endParaRPr lang="en-US" sz="2800" b="1">
              <a:latin typeface="Calibri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Gestão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Hospitalar</a:t>
            </a:r>
            <a:r>
              <a:rPr lang="en-US" sz="2400" dirty="0">
                <a:latin typeface="-apple-system"/>
              </a:rPr>
              <a:t>;</a:t>
            </a:r>
          </a:p>
          <a:p>
            <a:pPr>
              <a:buFont typeface=""/>
              <a:buChar char="•"/>
            </a:pPr>
            <a:endParaRPr lang="en-US" sz="2400" dirty="0">
              <a:latin typeface="-apple-system"/>
            </a:endParaRPr>
          </a:p>
          <a:p>
            <a:pPr>
              <a:buFont typeface=""/>
              <a:buChar char="•"/>
            </a:pPr>
            <a:r>
              <a:rPr lang="en-US" sz="2400" dirty="0">
                <a:latin typeface="-apple-system"/>
              </a:rPr>
              <a:t>.</a:t>
            </a:r>
            <a:r>
              <a:rPr lang="en-US" sz="2400" dirty="0" err="1">
                <a:latin typeface="-apple-system"/>
              </a:rPr>
              <a:t>Apresentção</a:t>
            </a:r>
            <a:r>
              <a:rPr lang="en-US" sz="2400" dirty="0">
                <a:latin typeface="-apple-system"/>
              </a:rPr>
              <a:t> do </a:t>
            </a:r>
            <a:r>
              <a:rPr lang="en-US" sz="2400" dirty="0" err="1">
                <a:latin typeface="-apple-system"/>
              </a:rPr>
              <a:t>projeto</a:t>
            </a:r>
            <a:r>
              <a:rPr lang="en-US" sz="2400" dirty="0">
                <a:latin typeface="-apple-system"/>
              </a:rPr>
              <a:t>;</a:t>
            </a:r>
          </a:p>
          <a:p>
            <a:pPr>
              <a:buFont typeface=""/>
              <a:buChar char="•"/>
            </a:pPr>
            <a:endParaRPr lang="en-US" dirty="0">
              <a:latin typeface="-apple-system"/>
            </a:endParaRPr>
          </a:p>
          <a:p>
            <a:pPr>
              <a:buFont typeface=""/>
              <a:buChar char="•"/>
            </a:pPr>
            <a:r>
              <a:rPr lang="en-US" sz="2000" b="1" dirty="0">
                <a:latin typeface="-apple-system"/>
              </a:rPr>
              <a:t> </a:t>
            </a:r>
            <a:r>
              <a:rPr lang="en-US" sz="2400" b="1" dirty="0">
                <a:latin typeface="-apple-system"/>
              </a:rPr>
              <a:t>Grupo</a:t>
            </a:r>
            <a:r>
              <a:rPr lang="en-US" sz="2000" dirty="0">
                <a:latin typeface="-apple-system"/>
              </a:rPr>
              <a:t>: </a:t>
            </a:r>
            <a:r>
              <a:rPr lang="en-US" sz="2400" dirty="0">
                <a:latin typeface="-apple-system"/>
              </a:rPr>
              <a:t>Carlos Alexandre, </a:t>
            </a:r>
            <a:r>
              <a:rPr lang="en-US" sz="2400" err="1">
                <a:latin typeface="-apple-system"/>
              </a:rPr>
              <a:t>Lucimara</a:t>
            </a:r>
            <a:r>
              <a:rPr lang="en-US" sz="2400" dirty="0">
                <a:latin typeface="-apple-system"/>
              </a:rPr>
              <a:t> Dias e Paulo Minoru</a:t>
            </a:r>
          </a:p>
          <a:p>
            <a:pPr>
              <a:buFont typeface=""/>
              <a:buChar char="•"/>
            </a:pPr>
            <a:endParaRPr lang="en-US" dirty="0">
              <a:latin typeface="-apple-system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84123C-67C3-BA0D-60DE-3605D1063AB4}"/>
              </a:ext>
            </a:extLst>
          </p:cNvPr>
          <p:cNvSpPr txBox="1"/>
          <p:nvPr/>
        </p:nvSpPr>
        <p:spPr>
          <a:xfrm rot="10800000" flipV="1">
            <a:off x="4825042" y="3438641"/>
            <a:ext cx="7070783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-apple-system"/>
              </a:rPr>
              <a:t>Introdução</a:t>
            </a:r>
            <a:endParaRPr lang="en-US" sz="2800" b="1">
              <a:latin typeface="-apple-system"/>
            </a:endParaRPr>
          </a:p>
          <a:p>
            <a:endParaRPr lang="en-US" sz="2800" b="1" dirty="0">
              <a:latin typeface="-apple-system"/>
              <a:cs typeface="Segoe UI"/>
            </a:endParaRP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  <a:cs typeface="Segoe UI"/>
              </a:rPr>
              <a:t>Objetivo</a:t>
            </a:r>
            <a:r>
              <a:rPr lang="en-US" sz="2400" dirty="0">
                <a:latin typeface="-apple-system"/>
                <a:cs typeface="Segoe UI"/>
              </a:rPr>
              <a:t> do </a:t>
            </a:r>
            <a:r>
              <a:rPr lang="en-US" sz="2400" dirty="0" err="1">
                <a:latin typeface="-apple-system"/>
                <a:cs typeface="Segoe UI"/>
              </a:rPr>
              <a:t>projeto</a:t>
            </a:r>
            <a:r>
              <a:rPr lang="en-US" sz="2400" dirty="0">
                <a:latin typeface="-apple-system"/>
                <a:cs typeface="Segoe UI"/>
              </a:rPr>
              <a:t>;</a:t>
            </a:r>
          </a:p>
          <a:p>
            <a:pPr>
              <a:buFont typeface=""/>
              <a:buChar char="•"/>
            </a:pPr>
            <a:endParaRPr lang="en-US" sz="2000" dirty="0">
              <a:latin typeface="-apple-system"/>
            </a:endParaRP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Importância</a:t>
            </a:r>
            <a:r>
              <a:rPr lang="en-US" sz="2400" dirty="0">
                <a:latin typeface="-apple-system"/>
              </a:rPr>
              <a:t> da </a:t>
            </a:r>
            <a:r>
              <a:rPr lang="en-US" sz="2400" dirty="0" err="1">
                <a:latin typeface="-apple-system"/>
              </a:rPr>
              <a:t>gestão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eficiente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em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hospitais</a:t>
            </a:r>
            <a:r>
              <a:rPr lang="en-US" sz="2400" dirty="0">
                <a:latin typeface="-apple-system"/>
              </a:rPr>
              <a:t>;</a:t>
            </a:r>
          </a:p>
          <a:p>
            <a:pPr>
              <a:buFont typeface=""/>
              <a:buChar char="•"/>
            </a:pPr>
            <a:endParaRPr lang="en-US" sz="2400" dirty="0">
              <a:latin typeface="-apple-system"/>
            </a:endParaRP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Visão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geral</a:t>
            </a:r>
            <a:r>
              <a:rPr lang="en-US" sz="2400" dirty="0">
                <a:latin typeface="-apple-system"/>
              </a:rPr>
              <a:t> das </a:t>
            </a:r>
            <a:r>
              <a:rPr lang="en-US" sz="2400" dirty="0" err="1">
                <a:latin typeface="-apple-system"/>
              </a:rPr>
              <a:t>soluções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>
                <a:latin typeface="-apple-system"/>
              </a:rPr>
              <a:t>propostas.</a:t>
            </a:r>
          </a:p>
        </p:txBody>
      </p:sp>
    </p:spTree>
    <p:extLst>
      <p:ext uri="{BB962C8B-B14F-4D97-AF65-F5344CB8AC3E}">
        <p14:creationId xmlns:p14="http://schemas.microsoft.com/office/powerpoint/2010/main" val="427329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94">
            <a:extLst>
              <a:ext uri="{FF2B5EF4-FFF2-40B4-BE49-F238E27FC236}">
                <a16:creationId xmlns:a16="http://schemas.microsoft.com/office/drawing/2014/main" id="{28376334-4228-7707-FF8A-A2048EA1A2EC}"/>
              </a:ext>
            </a:extLst>
          </p:cNvPr>
          <p:cNvSpPr txBox="1"/>
          <p:nvPr/>
        </p:nvSpPr>
        <p:spPr>
          <a:xfrm>
            <a:off x="813759" y="641232"/>
            <a:ext cx="10923916" cy="4940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Ferramentas e Tecnologias Utilizadas</a:t>
            </a:r>
            <a:r>
              <a:rPr lang="pt-BR" sz="2000" dirty="0">
                <a:latin typeface="Calibri"/>
                <a:ea typeface="Calibri"/>
                <a:cs typeface="Segoe UI"/>
              </a:rPr>
              <a:t> :</a:t>
            </a:r>
          </a:p>
          <a:p>
            <a:pPr>
              <a:lnSpc>
                <a:spcPts val="1830"/>
              </a:lnSpc>
            </a:pPr>
            <a:endParaRPr lang="pt-BR" sz="2000" dirty="0">
              <a:latin typeface="Calibri"/>
              <a:ea typeface="Calibr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Categoria: Banco de Dados</a:t>
            </a:r>
            <a:r>
              <a:rPr lang="pt-BR" sz="2000" dirty="0">
                <a:latin typeface="Calibri"/>
                <a:ea typeface="Calibri"/>
                <a:cs typeface="Segoe UI"/>
              </a:rPr>
              <a:t> :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MySQL ;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Armazenamento seguro e eficiente de informações.</a:t>
            </a:r>
          </a:p>
          <a:p>
            <a:pPr>
              <a:lnSpc>
                <a:spcPts val="1830"/>
              </a:lnSpc>
            </a:pPr>
            <a:endParaRPr lang="pt-BR" dirty="0">
              <a:latin typeface="Calibri"/>
              <a:ea typeface="Calibri"/>
              <a:cs typeface="Calibri"/>
            </a:endParaRPr>
          </a:p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Categoria: Orientação a Objetos</a:t>
            </a:r>
            <a:r>
              <a:rPr lang="pt-BR" sz="2000" dirty="0">
                <a:latin typeface="Calibri"/>
                <a:ea typeface="Calibri"/>
                <a:cs typeface="Segoe UI"/>
              </a:rPr>
              <a:t> :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Programação orientada a objetos (POO);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Facilita a manutenção e escalabilidade do sistema.</a:t>
            </a:r>
          </a:p>
          <a:p>
            <a:pPr>
              <a:lnSpc>
                <a:spcPts val="1830"/>
              </a:lnSpc>
            </a:pPr>
            <a:endParaRPr lang="pt-BR" dirty="0">
              <a:latin typeface="Calibri"/>
              <a:ea typeface="Calibri"/>
              <a:cs typeface="Calibri"/>
            </a:endParaRPr>
          </a:p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Categoria: Segurança:</a:t>
            </a:r>
            <a:r>
              <a:rPr lang="pt-BR" sz="2000" dirty="0">
                <a:latin typeface="Calibri"/>
                <a:ea typeface="Calibri"/>
                <a:cs typeface="Segoe UI"/>
              </a:rPr>
              <a:t>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Criptografia de dados ;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Proteção das informações sensíveis.</a:t>
            </a:r>
          </a:p>
          <a:p>
            <a:pPr>
              <a:lnSpc>
                <a:spcPts val="1830"/>
              </a:lnSpc>
            </a:pPr>
            <a:endParaRPr lang="pt-BR" dirty="0">
              <a:latin typeface="Calibri"/>
              <a:ea typeface="Calibri"/>
              <a:cs typeface="Calibri"/>
            </a:endParaRPr>
          </a:p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Categoria: Autenticação:</a:t>
            </a:r>
            <a:r>
              <a:rPr lang="pt-BR" sz="2000" dirty="0">
                <a:latin typeface="Calibri"/>
                <a:ea typeface="Calibri"/>
                <a:cs typeface="Segoe UI"/>
              </a:rPr>
              <a:t>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Autenticação em duas etapas ;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Aumenta a segurança do acesso ao sistema. </a:t>
            </a:r>
          </a:p>
          <a:p>
            <a:pPr>
              <a:lnSpc>
                <a:spcPts val="1830"/>
              </a:lnSpc>
            </a:pPr>
            <a:endParaRPr lang="pt-BR" sz="2000" dirty="0">
              <a:latin typeface="Calibri"/>
              <a:ea typeface="Calibr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000" b="1" dirty="0">
                <a:latin typeface="Calibri"/>
                <a:ea typeface="Calibri"/>
                <a:cs typeface="Segoe UI"/>
              </a:rPr>
              <a:t>Categoria: Organização do Sistema:</a:t>
            </a:r>
            <a:r>
              <a:rPr lang="pt-BR" sz="2000" dirty="0">
                <a:latin typeface="Calibri"/>
                <a:ea typeface="Calibri"/>
                <a:cs typeface="Segoe UI"/>
              </a:rPr>
              <a:t> 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Divisão de páginas por categorias (ex.: pacientes, médicos, agendamentos, faturamento) ;</a:t>
            </a:r>
          </a:p>
          <a:p>
            <a:pPr>
              <a:lnSpc>
                <a:spcPts val="1831"/>
              </a:lnSpc>
            </a:pPr>
            <a:r>
              <a:rPr lang="pt-BR" sz="2000" dirty="0">
                <a:latin typeface="Calibri"/>
                <a:ea typeface="Calibri"/>
                <a:cs typeface="Segoe UI"/>
              </a:rPr>
              <a:t>Melhora a navegação e usabilidade. </a:t>
            </a:r>
          </a:p>
        </p:txBody>
      </p:sp>
    </p:spTree>
    <p:extLst>
      <p:ext uri="{BB962C8B-B14F-4D97-AF65-F5344CB8AC3E}">
        <p14:creationId xmlns:p14="http://schemas.microsoft.com/office/powerpoint/2010/main" val="39269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195CCF-1D31-B317-914B-40672D310B5B}"/>
              </a:ext>
            </a:extLst>
          </p:cNvPr>
          <p:cNvSpPr txBox="1"/>
          <p:nvPr/>
        </p:nvSpPr>
        <p:spPr>
          <a:xfrm>
            <a:off x="2654061" y="1547003"/>
            <a:ext cx="712829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-apple-system"/>
              </a:rPr>
              <a:t> </a:t>
            </a:r>
            <a:r>
              <a:rPr lang="en-US" sz="2800" b="1" dirty="0" err="1">
                <a:latin typeface="-apple-system"/>
              </a:rPr>
              <a:t>Divisão</a:t>
            </a:r>
            <a:r>
              <a:rPr lang="en-US" sz="2800" b="1" dirty="0">
                <a:latin typeface="-apple-system"/>
              </a:rPr>
              <a:t> de </a:t>
            </a:r>
            <a:r>
              <a:rPr lang="en-US" sz="2800" b="1" dirty="0" err="1">
                <a:latin typeface="-apple-system"/>
              </a:rPr>
              <a:t>Páginas</a:t>
            </a:r>
            <a:r>
              <a:rPr lang="en-US" sz="2800" b="1" dirty="0">
                <a:latin typeface="-apple-system"/>
              </a:rPr>
              <a:t> </a:t>
            </a:r>
            <a:r>
              <a:rPr lang="en-US" sz="2800" b="1" dirty="0" err="1">
                <a:latin typeface="-apple-system"/>
              </a:rPr>
              <a:t>por</a:t>
            </a:r>
            <a:r>
              <a:rPr lang="en-US" sz="2800" b="1" dirty="0">
                <a:latin typeface="-apple-system"/>
              </a:rPr>
              <a:t> </a:t>
            </a:r>
            <a:r>
              <a:rPr lang="en-US" sz="2800" b="1" dirty="0" err="1">
                <a:latin typeface="-apple-system"/>
              </a:rPr>
              <a:t>Categorias</a:t>
            </a:r>
            <a:r>
              <a:rPr lang="en-US" sz="2800" b="1" dirty="0">
                <a:latin typeface="-apple-system"/>
              </a:rPr>
              <a:t>:</a:t>
            </a:r>
          </a:p>
          <a:p>
            <a:endParaRPr lang="en-US" sz="2400" b="1" dirty="0">
              <a:latin typeface="-apple-system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-apple-system"/>
              </a:rPr>
              <a:t>Interface </a:t>
            </a:r>
            <a:r>
              <a:rPr lang="en-US" sz="2400" err="1">
                <a:latin typeface="-apple-system"/>
              </a:rPr>
              <a:t>organizada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err="1">
                <a:latin typeface="-apple-system"/>
              </a:rPr>
              <a:t>por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err="1">
                <a:latin typeface="-apple-system"/>
              </a:rPr>
              <a:t>categorias</a:t>
            </a:r>
            <a:r>
              <a:rPr lang="en-US" sz="2400" dirty="0">
                <a:latin typeface="-apple-system"/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 err="1">
                <a:latin typeface="-apple-system"/>
              </a:rPr>
              <a:t>Pacientes</a:t>
            </a:r>
            <a:r>
              <a:rPr lang="en-US" sz="2400" dirty="0">
                <a:latin typeface="-apple-system"/>
              </a:rPr>
              <a:t>;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 err="1">
                <a:latin typeface="-apple-system"/>
              </a:rPr>
              <a:t>Médicos</a:t>
            </a:r>
            <a:r>
              <a:rPr lang="en-US" sz="2400" dirty="0">
                <a:latin typeface="-apple-system"/>
              </a:rPr>
              <a:t>;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 err="1">
                <a:latin typeface="-apple-system"/>
              </a:rPr>
              <a:t>Agendamentos</a:t>
            </a:r>
            <a:r>
              <a:rPr lang="en-US" sz="2400" dirty="0">
                <a:latin typeface="-apple-system"/>
              </a:rPr>
              <a:t>;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 err="1">
                <a:latin typeface="-apple-system"/>
              </a:rPr>
              <a:t>Financeiro</a:t>
            </a:r>
            <a:r>
              <a:rPr lang="en-US" sz="2400" dirty="0">
                <a:latin typeface="-apple-system"/>
              </a:rPr>
              <a:t>;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>
                <a:latin typeface="-apple-system"/>
              </a:rPr>
              <a:t>Estoque de </a:t>
            </a:r>
            <a:r>
              <a:rPr lang="en-US" sz="2400" dirty="0" err="1">
                <a:latin typeface="-apple-system"/>
              </a:rPr>
              <a:t>medicamentos</a:t>
            </a:r>
            <a:r>
              <a:rPr lang="en-US" sz="2400" dirty="0">
                <a:latin typeface="-apple-system"/>
              </a:rPr>
              <a:t>;</a:t>
            </a: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Facilita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navegação</a:t>
            </a:r>
            <a:r>
              <a:rPr lang="en-US" sz="2400" dirty="0">
                <a:latin typeface="-apple-system"/>
              </a:rPr>
              <a:t> e </a:t>
            </a:r>
            <a:r>
              <a:rPr lang="en-US" sz="2400" dirty="0" err="1">
                <a:latin typeface="-apple-system"/>
              </a:rPr>
              <a:t>uso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eficiente</a:t>
            </a:r>
            <a:r>
              <a:rPr lang="en-US" sz="2400" dirty="0">
                <a:latin typeface="-apple-system"/>
              </a:rPr>
              <a:t> do </a:t>
            </a:r>
            <a:r>
              <a:rPr lang="en-US" sz="2400" dirty="0" err="1">
                <a:latin typeface="-apple-system"/>
              </a:rPr>
              <a:t>sistema</a:t>
            </a:r>
            <a:r>
              <a:rPr lang="en-US" sz="2400" dirty="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6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C6437D-1AAA-33DE-6411-98AE44B43F60}"/>
              </a:ext>
            </a:extLst>
          </p:cNvPr>
          <p:cNvSpPr txBox="1"/>
          <p:nvPr/>
        </p:nvSpPr>
        <p:spPr>
          <a:xfrm>
            <a:off x="842514" y="497458"/>
            <a:ext cx="9917500" cy="1728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31"/>
              </a:lnSpc>
            </a:pPr>
            <a:r>
              <a:rPr lang="pt-BR" sz="2400" b="1" dirty="0">
                <a:latin typeface="Segoe UI"/>
                <a:cs typeface="Segoe UI"/>
              </a:rPr>
              <a:t>Segurança e Criptografia</a:t>
            </a:r>
            <a:r>
              <a:rPr lang="pt-BR" sz="2400" dirty="0">
                <a:latin typeface="Segoe UI"/>
                <a:cs typeface="Segoe UI"/>
              </a:rPr>
              <a:t> :</a:t>
            </a:r>
          </a:p>
          <a:p>
            <a:pPr>
              <a:lnSpc>
                <a:spcPts val="1830"/>
              </a:lnSpc>
            </a:pPr>
            <a:endParaRPr lang="pt-BR" sz="2400" dirty="0">
              <a:latin typeface="Segoe U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Tipos de criptografia utilizados ;</a:t>
            </a:r>
          </a:p>
          <a:p>
            <a:pPr>
              <a:lnSpc>
                <a:spcPts val="1830"/>
              </a:lnSpc>
            </a:pPr>
            <a:endParaRPr lang="pt-BR" sz="2400" dirty="0">
              <a:latin typeface="Segoe U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Como a criptografia protege os dados dos pacientes e funcionários. </a:t>
            </a:r>
          </a:p>
          <a:p>
            <a:pPr>
              <a:lnSpc>
                <a:spcPts val="1569"/>
              </a:lnSpc>
            </a:pPr>
            <a:endParaRPr lang="pt-BR" sz="2400" dirty="0">
              <a:latin typeface="Aptos"/>
            </a:endParaRPr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12209F-D428-208B-1AA0-F209F2B3D776}"/>
              </a:ext>
            </a:extLst>
          </p:cNvPr>
          <p:cNvSpPr txBox="1"/>
          <p:nvPr/>
        </p:nvSpPr>
        <p:spPr>
          <a:xfrm>
            <a:off x="842514" y="3631721"/>
            <a:ext cx="9356784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31"/>
              </a:lnSpc>
            </a:pPr>
            <a:r>
              <a:rPr lang="pt-BR" sz="1200" b="1" dirty="0">
                <a:latin typeface="Segoe UI"/>
                <a:cs typeface="Segoe UI"/>
              </a:rPr>
              <a:t> </a:t>
            </a:r>
            <a:r>
              <a:rPr lang="pt-BR" sz="2400" b="1" dirty="0">
                <a:latin typeface="Segoe UI"/>
                <a:cs typeface="Segoe UI"/>
              </a:rPr>
              <a:t>Autenticação em Duas Etapas</a:t>
            </a:r>
            <a:r>
              <a:rPr lang="pt-BR" sz="2400" dirty="0">
                <a:latin typeface="Segoe UI"/>
                <a:cs typeface="Segoe UI"/>
              </a:rPr>
              <a:t> :</a:t>
            </a:r>
          </a:p>
          <a:p>
            <a:pPr>
              <a:lnSpc>
                <a:spcPts val="1830"/>
              </a:lnSpc>
            </a:pPr>
            <a:endParaRPr lang="pt-BR" sz="2400" dirty="0">
              <a:latin typeface="Segoe U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Processo de implementação ;</a:t>
            </a:r>
          </a:p>
          <a:p>
            <a:pPr>
              <a:lnSpc>
                <a:spcPts val="1830"/>
              </a:lnSpc>
            </a:pPr>
            <a:endParaRPr lang="pt-BR" sz="2400" dirty="0">
              <a:latin typeface="Segoe U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Vantagens para a segurança do sistema. 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4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5AEBE8-D5D9-8EBC-66F8-709D202CE57E}"/>
              </a:ext>
            </a:extLst>
          </p:cNvPr>
          <p:cNvSpPr txBox="1"/>
          <p:nvPr/>
        </p:nvSpPr>
        <p:spPr>
          <a:xfrm>
            <a:off x="2122099" y="2395267"/>
            <a:ext cx="7775274" cy="1728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31"/>
              </a:lnSpc>
            </a:pPr>
            <a:r>
              <a:rPr lang="pt-BR" sz="2400" b="1" dirty="0">
                <a:latin typeface="Segoe UI"/>
                <a:cs typeface="Segoe UI"/>
              </a:rPr>
              <a:t> Organização das Páginas por Categorias</a:t>
            </a:r>
            <a:r>
              <a:rPr lang="pt-BR" sz="2400" dirty="0">
                <a:latin typeface="Segoe UI"/>
                <a:cs typeface="Segoe UI"/>
              </a:rPr>
              <a:t> :</a:t>
            </a:r>
          </a:p>
          <a:p>
            <a:pPr>
              <a:lnSpc>
                <a:spcPts val="1830"/>
              </a:lnSpc>
            </a:pPr>
            <a:endParaRPr lang="pt-BR" sz="2400" dirty="0">
              <a:latin typeface="Segoe UI"/>
              <a:cs typeface="Segoe UI"/>
            </a:endParaRPr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Exemplos de categorias criadas no sistema;</a:t>
            </a:r>
          </a:p>
          <a:p>
            <a:pPr>
              <a:lnSpc>
                <a:spcPts val="1830"/>
              </a:lnSpc>
            </a:pPr>
            <a:endParaRPr lang="pt-BR" dirty="0"/>
          </a:p>
          <a:p>
            <a:pPr>
              <a:lnSpc>
                <a:spcPts val="1831"/>
              </a:lnSpc>
            </a:pPr>
            <a:r>
              <a:rPr lang="pt-BR" sz="2400" dirty="0">
                <a:latin typeface="Segoe UI"/>
                <a:cs typeface="Segoe UI"/>
              </a:rPr>
              <a:t>Como essa divisão melhora a navegação e eficiência.</a:t>
            </a:r>
          </a:p>
          <a:p>
            <a:pPr>
              <a:lnSpc>
                <a:spcPts val="1569"/>
              </a:lnSpc>
            </a:pPr>
            <a:endParaRPr lang="pt-BR" sz="1200">
              <a:latin typeface="Aptos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9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34A734F-0DDC-50D4-0AA6-65BE1CA45FBA}"/>
              </a:ext>
            </a:extLst>
          </p:cNvPr>
          <p:cNvSpPr txBox="1"/>
          <p:nvPr/>
        </p:nvSpPr>
        <p:spPr>
          <a:xfrm>
            <a:off x="1834551" y="1935192"/>
            <a:ext cx="676885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-apple-system"/>
              </a:rPr>
              <a:t> </a:t>
            </a:r>
            <a:r>
              <a:rPr lang="en-US" sz="2800" b="1" err="1">
                <a:latin typeface="-apple-system"/>
              </a:rPr>
              <a:t>Conclusão</a:t>
            </a:r>
            <a:r>
              <a:rPr lang="en-US" sz="2800" b="1" dirty="0">
                <a:latin typeface="-apple-system"/>
              </a:rPr>
              <a:t>:</a:t>
            </a: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Benefícios</a:t>
            </a:r>
            <a:r>
              <a:rPr lang="en-US" sz="2400" dirty="0">
                <a:latin typeface="-apple-system"/>
              </a:rPr>
              <a:t> do </a:t>
            </a:r>
            <a:r>
              <a:rPr lang="en-US" sz="2400" dirty="0" err="1">
                <a:latin typeface="-apple-system"/>
              </a:rPr>
              <a:t>uso</a:t>
            </a:r>
            <a:r>
              <a:rPr lang="en-US" sz="2400" dirty="0">
                <a:latin typeface="-apple-system"/>
              </a:rPr>
              <a:t> dessas ferramentas;</a:t>
            </a:r>
          </a:p>
          <a:p>
            <a:pPr>
              <a:buFont typeface=""/>
              <a:buChar char="•"/>
            </a:pPr>
            <a:r>
              <a:rPr lang="en-US" sz="2400" dirty="0">
                <a:latin typeface="-apple-system"/>
              </a:rPr>
              <a:t>Impacto </a:t>
            </a:r>
            <a:r>
              <a:rPr lang="en-US" sz="2400" dirty="0" err="1">
                <a:latin typeface="-apple-system"/>
              </a:rPr>
              <a:t>na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gestão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hospitalar</a:t>
            </a:r>
            <a:r>
              <a:rPr lang="en-US" sz="2400" dirty="0">
                <a:latin typeface="-apple-system"/>
              </a:rPr>
              <a:t> </a:t>
            </a:r>
            <a:r>
              <a:rPr lang="en-US" sz="2400" dirty="0" err="1">
                <a:latin typeface="-apple-system"/>
              </a:rPr>
              <a:t>eficiente</a:t>
            </a:r>
            <a:r>
              <a:rPr lang="en-US" sz="2400" dirty="0">
                <a:latin typeface="-apple-system"/>
              </a:rPr>
              <a:t> e </a:t>
            </a:r>
            <a:r>
              <a:rPr lang="en-US" sz="2400" dirty="0" err="1">
                <a:latin typeface="-apple-system"/>
              </a:rPr>
              <a:t>segura</a:t>
            </a:r>
            <a:r>
              <a:rPr lang="en-US" sz="2400" dirty="0">
                <a:latin typeface="-apple-system"/>
              </a:rPr>
              <a:t>.</a:t>
            </a:r>
          </a:p>
          <a:p>
            <a:pPr>
              <a:buFont typeface=""/>
              <a:buChar char="•"/>
            </a:pPr>
            <a:endParaRPr lang="en-US" sz="2400" dirty="0">
              <a:latin typeface="-apple-system"/>
            </a:endParaRPr>
          </a:p>
          <a:p>
            <a:pPr>
              <a:buFont typeface=""/>
              <a:buChar char="•"/>
            </a:pPr>
            <a:endParaRPr lang="en-US" sz="2800" dirty="0">
              <a:latin typeface="-apple-system"/>
            </a:endParaRPr>
          </a:p>
          <a:p>
            <a:r>
              <a:rPr lang="en-US" sz="2800" b="1" dirty="0">
                <a:latin typeface="-apple-system"/>
              </a:rPr>
              <a:t> </a:t>
            </a:r>
            <a:r>
              <a:rPr lang="en-US" sz="2800" b="1" err="1">
                <a:latin typeface="-apple-system"/>
              </a:rPr>
              <a:t>Perguntas</a:t>
            </a:r>
            <a:r>
              <a:rPr lang="en-US" sz="2400" b="1" dirty="0">
                <a:latin typeface="-apple-system"/>
              </a:rPr>
              <a:t>:</a:t>
            </a:r>
          </a:p>
          <a:p>
            <a:pPr>
              <a:buFont typeface=""/>
              <a:buChar char="•"/>
            </a:pPr>
            <a:r>
              <a:rPr lang="en-US" sz="2400" dirty="0" err="1">
                <a:latin typeface="-apple-system"/>
              </a:rPr>
              <a:t>Espaço</a:t>
            </a:r>
            <a:r>
              <a:rPr lang="en-US" sz="2400" dirty="0">
                <a:latin typeface="-apple-system"/>
              </a:rPr>
              <a:t> para </a:t>
            </a:r>
            <a:r>
              <a:rPr lang="en-US" sz="2400" dirty="0" err="1">
                <a:latin typeface="-apple-system"/>
              </a:rPr>
              <a:t>dúvidas</a:t>
            </a:r>
            <a:r>
              <a:rPr lang="en-US" sz="2400" dirty="0">
                <a:latin typeface="-apple-system"/>
              </a:rPr>
              <a:t> e </a:t>
            </a:r>
            <a:r>
              <a:rPr lang="en-US" sz="2400" dirty="0" err="1">
                <a:latin typeface="-apple-system"/>
              </a:rPr>
              <a:t>comentários</a:t>
            </a:r>
            <a:r>
              <a:rPr lang="en-US" sz="2400" dirty="0"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343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Slice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565</cp:revision>
  <dcterms:created xsi:type="dcterms:W3CDTF">2025-07-23T00:03:24Z</dcterms:created>
  <dcterms:modified xsi:type="dcterms:W3CDTF">2025-07-27T23:28:58Z</dcterms:modified>
</cp:coreProperties>
</file>