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2632B-C13C-BA93-C678-B929FC5B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3DE1E-A5C5-407E-F9F3-5ED66E34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6A9BC-D941-67F4-A2A3-42201432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A8265-1A19-80D1-FA03-C6E9A7D1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ED369-0231-AB7D-6D7E-E63DFAFC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9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AFC0-D59C-A6C0-59EE-FD9D4EE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75557E-F25A-0521-EABA-37ACAF49F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CDFB4-925D-C215-145C-13785D0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78026-9B01-81A7-C819-90C2859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2B981-36B7-F17A-920F-8789CB6C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2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D8BB47-7E5E-D0BA-AA49-55ECE8D9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6D5666-EBE4-55E7-5199-22995247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BCB22-A6CF-C258-A505-9E78729C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04757-4E2A-C955-2CA2-61EDC7BF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7A536-E3D1-2F8D-6C57-2449400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7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6EB5-9636-0C77-1A5E-DCCA6ACC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7B3D9-45A9-A152-9EB4-9FE3441E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9AA8C-A8E0-AF67-DDB7-706BF8A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9CC9F-F8A3-29B3-589E-99FFD40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5172D-5700-F8EF-BE34-8871C3F1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6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F503-DDC6-19CD-A565-0BE4908A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72A87-6210-00A5-263A-F005629D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4401F1-DE09-2F53-D094-51869727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034D6-C402-A3C0-B9EA-FFB6E78E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BE493-CA4F-F283-0F26-D9949D31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8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69DA2-B671-CF21-459C-377E03E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CCBBD-B755-0A3B-9485-0779F5F5B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575A53-AB10-3310-30D6-5658F4B8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8E2A0-52FF-A362-68EC-5FAF98D9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A9B82-928E-9C36-1000-5D02016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987A9-DB63-3C38-987C-50BD2970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D3FC-0C40-7365-8527-2221E729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1A4EF-28B6-DE2B-1C65-EF0EE5DF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69EFD-D7C1-5EBA-A6D6-1AB211872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A157DD-FE75-95EC-CB17-40676282F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0DDE1C-D31D-D40C-5975-F32120BA2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7B7B6-05CF-BDC0-496C-966DDBB2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42843F-B6AA-EF84-9920-094642F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CD4ED8-2943-B51E-9A47-F49D63D4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5026D-FFDE-E2B8-E97E-797618F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E74A12-E89E-C0E9-E482-2897C847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846392-2234-49EB-020A-29534A4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12EC62-6165-B81E-820E-84D5EAE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0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FF4E16-8E08-C85E-D2BE-89C081C7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7C087C-F6AB-B33C-E027-0C3C3870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752075-FF54-018D-86B6-DAADBF2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7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E75FB-EB06-06CE-06B9-541470C7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080DF-9C24-B732-8CA4-C792A4F9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62B08-0846-49EC-A5E1-1823C64D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5AC85-563A-F222-0E00-5E7F5994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B746C-AADD-FB6E-E8EB-78D423D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7A823D-2D80-F7AA-91BC-305CC7B1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C54A-9261-D700-08E5-09480737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98A23D-2503-44A7-B05E-FDBF1687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3D7DF-40C7-FEA3-FDB9-CA0E17A9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2AE35F-4C52-FD1A-9349-2B15DC8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4924BE-223F-6FA0-12D4-F002B5B5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CD60-492D-9E34-75F8-F7634C36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E82239-0E98-6F51-FC1C-2D3591DD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1B491-A85C-5962-B553-078DD7DF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F775-FC15-DBBD-BA4F-72187842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A9D6-1EA0-4430-BBBD-9F75300FDEC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0E20D-510B-4D46-26E8-5F2EB3140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F8358-458A-0610-D2BE-91FFD09F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9AFA-9721-4998-AE68-F0FCE6FE4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6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759B5-2D17-55FB-58D3-67EC6D6AB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Configuração MGB-AS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C46E8-85A8-A627-7EB0-5DE7C2B5B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18017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FF00-7118-6C1E-C3CD-B2615606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Fortran-General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B28E1EC-1085-FE1F-E3E1-9DC65FAE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41" y="1825625"/>
            <a:ext cx="7470717" cy="4351338"/>
          </a:xfrm>
        </p:spPr>
      </p:pic>
    </p:spTree>
    <p:extLst>
      <p:ext uri="{BB962C8B-B14F-4D97-AF65-F5344CB8AC3E}">
        <p14:creationId xmlns:p14="http://schemas.microsoft.com/office/powerpoint/2010/main" val="10843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5A34-7D65-95EF-B0F1-C69332D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</a:t>
            </a:r>
            <a:r>
              <a:rPr lang="pt-BR" dirty="0" err="1"/>
              <a:t>Optimization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B65D33-DB9C-724F-8914-EFB1CA49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08" y="1825625"/>
            <a:ext cx="7606783" cy="4351338"/>
          </a:xfrm>
        </p:spPr>
      </p:pic>
    </p:spTree>
    <p:extLst>
      <p:ext uri="{BB962C8B-B14F-4D97-AF65-F5344CB8AC3E}">
        <p14:creationId xmlns:p14="http://schemas.microsoft.com/office/powerpoint/2010/main" val="239066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97F3F-5382-5B10-12B2-1BC723A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</a:t>
            </a:r>
            <a:r>
              <a:rPr lang="pt-BR" dirty="0" err="1"/>
              <a:t>Code</a:t>
            </a:r>
            <a:r>
              <a:rPr lang="pt-BR" dirty="0"/>
              <a:t> Generation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C65564-0897-4BA7-906A-5D6758B8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557" y="1825625"/>
            <a:ext cx="7618885" cy="4351338"/>
          </a:xfrm>
        </p:spPr>
      </p:pic>
    </p:spTree>
    <p:extLst>
      <p:ext uri="{BB962C8B-B14F-4D97-AF65-F5344CB8AC3E}">
        <p14:creationId xmlns:p14="http://schemas.microsoft.com/office/powerpoint/2010/main" val="297697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9414-50AD-2DB4-F266-089C72F9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</a:t>
            </a:r>
            <a:r>
              <a:rPr lang="pt-BR" dirty="0" err="1"/>
              <a:t>Language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4A17B1-FAF4-23FF-6A39-17F95EC69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29" y="1825625"/>
            <a:ext cx="7586741" cy="4351338"/>
          </a:xfrm>
        </p:spPr>
      </p:pic>
    </p:spTree>
    <p:extLst>
      <p:ext uri="{BB962C8B-B14F-4D97-AF65-F5344CB8AC3E}">
        <p14:creationId xmlns:p14="http://schemas.microsoft.com/office/powerpoint/2010/main" val="319032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56B2-6A13-29DC-9D5A-3E6ED8CD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Fortran-Data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F23DAD-2E77-88A8-C789-23B47504A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28" y="1825625"/>
            <a:ext cx="7556743" cy="4351338"/>
          </a:xfrm>
        </p:spPr>
      </p:pic>
    </p:spTree>
    <p:extLst>
      <p:ext uri="{BB962C8B-B14F-4D97-AF65-F5344CB8AC3E}">
        <p14:creationId xmlns:p14="http://schemas.microsoft.com/office/powerpoint/2010/main" val="78981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9B1D-CF84-0607-2C0D-28B5E878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</a:t>
            </a:r>
            <a:r>
              <a:rPr lang="pt-BR" dirty="0" err="1"/>
              <a:t>Libraries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302274-85DE-18BF-B796-8A97256E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33" y="1801524"/>
            <a:ext cx="7495734" cy="4351338"/>
          </a:xfrm>
        </p:spPr>
      </p:pic>
    </p:spTree>
    <p:extLst>
      <p:ext uri="{BB962C8B-B14F-4D97-AF65-F5344CB8AC3E}">
        <p14:creationId xmlns:p14="http://schemas.microsoft.com/office/powerpoint/2010/main" val="16719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9B1D-CF84-0607-2C0D-28B5E878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Fortran-</a:t>
            </a:r>
            <a:r>
              <a:rPr lang="pt-BR" dirty="0" err="1"/>
              <a:t>Libraries</a:t>
            </a:r>
            <a:r>
              <a:rPr lang="pt-BR" dirty="0"/>
              <a:t> (alternativa de 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35433EC-E0EE-C340-1604-42112FEA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21" y="1799988"/>
            <a:ext cx="7588797" cy="43513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F8137-445B-9E37-394F-D3C08BF318EF}"/>
              </a:ext>
            </a:extLst>
          </p:cNvPr>
          <p:cNvSpPr txBox="1"/>
          <p:nvPr/>
        </p:nvSpPr>
        <p:spPr>
          <a:xfrm>
            <a:off x="8454173" y="3263343"/>
            <a:ext cx="3540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Acopla o </a:t>
            </a:r>
            <a:r>
              <a:rPr lang="pt-BR" dirty="0" err="1"/>
              <a:t>multithread</a:t>
            </a:r>
            <a:r>
              <a:rPr lang="pt-BR" dirty="0"/>
              <a:t> no executável</a:t>
            </a:r>
          </a:p>
          <a:p>
            <a:r>
              <a:rPr lang="pt-BR" dirty="0"/>
              <a:t>o que resolve problemas em</a:t>
            </a:r>
          </a:p>
          <a:p>
            <a:r>
              <a:rPr lang="pt-BR" dirty="0"/>
              <a:t>computadores sem a DLL do </a:t>
            </a:r>
            <a:r>
              <a:rPr lang="pt-BR" dirty="0" err="1"/>
              <a:t>fortran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35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4999-5CD9-0291-7180-0CBAEB9A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Linker</a:t>
            </a:r>
            <a:r>
              <a:rPr lang="pt-BR" dirty="0"/>
              <a:t>-System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71872F-CA6F-8DA5-911B-D93A97D93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754" y="1825625"/>
            <a:ext cx="7566492" cy="4351338"/>
          </a:xfrm>
        </p:spPr>
      </p:pic>
    </p:spTree>
    <p:extLst>
      <p:ext uri="{BB962C8B-B14F-4D97-AF65-F5344CB8AC3E}">
        <p14:creationId xmlns:p14="http://schemas.microsoft.com/office/powerpoint/2010/main" val="3529469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Configuração MGB-AS</vt:lpstr>
      <vt:lpstr>Fortran-General</vt:lpstr>
      <vt:lpstr>Fortran-Optimization</vt:lpstr>
      <vt:lpstr>Fortran-Code Generation</vt:lpstr>
      <vt:lpstr>Fortran-Language</vt:lpstr>
      <vt:lpstr>Fortran-Data</vt:lpstr>
      <vt:lpstr>Fortran-Libraries</vt:lpstr>
      <vt:lpstr>Fortran-Libraries (alternativa de runtime)</vt:lpstr>
      <vt:lpstr>Linker-System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Configuração MGB-AS</dc:title>
  <dc:creator>MINO SORRIBAS</dc:creator>
  <cp:lastModifiedBy>MINO SORRIBAS</cp:lastModifiedBy>
  <cp:revision>4</cp:revision>
  <dcterms:created xsi:type="dcterms:W3CDTF">2022-06-07T14:20:32Z</dcterms:created>
  <dcterms:modified xsi:type="dcterms:W3CDTF">2022-06-07T14:32:41Z</dcterms:modified>
</cp:coreProperties>
</file>