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5" r:id="rId4"/>
    <p:sldId id="256" r:id="rId5"/>
    <p:sldId id="274" r:id="rId6"/>
    <p:sldId id="262" r:id="rId7"/>
    <p:sldId id="263" r:id="rId8"/>
    <p:sldId id="276" r:id="rId9"/>
    <p:sldId id="264" r:id="rId10"/>
    <p:sldId id="277" r:id="rId11"/>
    <p:sldId id="278" r:id="rId12"/>
    <p:sldId id="266" r:id="rId13"/>
    <p:sldId id="267" r:id="rId14"/>
    <p:sldId id="268" r:id="rId15"/>
    <p:sldId id="269" r:id="rId16"/>
    <p:sldId id="270" r:id="rId17"/>
    <p:sldId id="27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ECF48-B57A-7A81-89B1-24378B73D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89724F-5B98-11A0-7237-6DB4F6802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0089B-FE30-FA3F-B950-923F7DA2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E0C5-6318-4753-BBEA-4B31FB2608A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1A739-9075-A457-C494-EEE98750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7F68B9-AE00-9BBC-5663-1DC3F31D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5D2-8BCA-4BA6-B17C-7BA291709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68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39287-2AE1-D87C-374B-ED57146D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523E31-FE2A-F4B1-6E00-5CE27C6AE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78054-C0BC-F66B-E536-91A7DD7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E0C5-6318-4753-BBEA-4B31FB2608A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8E67E-4BA6-2F3D-F98A-0AF29A22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AEE60C-DD95-C664-2677-FDB2E5C7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5D2-8BCA-4BA6-B17C-7BA291709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69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FC65D0-C573-1E67-A242-ACDFE5B83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237A2E-8645-447E-B686-4504BA279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7AE45-2DED-4C18-82FA-E532DA8B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E0C5-6318-4753-BBEA-4B31FB2608A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E5F87-4862-2ACA-1659-EA0176D6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0BE713-6D4F-F4B8-0B4C-AB5D1917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5D2-8BCA-4BA6-B17C-7BA291709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20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E09E1-B8E1-7571-C73A-879E1D26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20614-0874-99B7-73BE-1B1478E6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645308-874C-0C03-32D7-5BEA3EAD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E0C5-6318-4753-BBEA-4B31FB2608A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81469-6114-22FD-7769-CB000598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01B1F-251C-560C-F720-4B45541B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5D2-8BCA-4BA6-B17C-7BA291709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7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5CC09-6B97-90A4-9217-0541B24E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8DE0E7-4B3A-10DF-F4DF-7C065C35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8C7D42-72D0-DE39-C5F9-9EC63761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E0C5-6318-4753-BBEA-4B31FB2608A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9719D1-3A9A-B49B-41F7-F610E556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190953-8827-C191-8940-0FC68EBF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5D2-8BCA-4BA6-B17C-7BA291709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11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85A42-3BE4-89E2-D542-5EBCDE7D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74014F-B6EE-05CC-D3EC-078EBBBF4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AA1F60-18A3-FF63-0079-71799C28F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03BCCD-7A3A-C396-A5C1-BDF0CEE3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E0C5-6318-4753-BBEA-4B31FB2608A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61C7F3-AB51-C3DD-7C08-242A4174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313E9-18EF-2307-373D-BA3C5C07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5D2-8BCA-4BA6-B17C-7BA291709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8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002A7-68A2-8CF9-4131-1B8180B2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0F83F8-20E2-B5DC-262D-A1F01BF6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86DBA1-28D0-5458-D831-397FE1DB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59EF74-F588-C0E9-D117-D4EC2620A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DDA8EF-E193-979E-8D27-19918C6B5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C61DB8-74F5-EC19-6804-56DC011A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E0C5-6318-4753-BBEA-4B31FB2608A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A5B3A6-5DC9-23C7-B0E5-7F745D88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B44CA1-4ADC-753C-E318-EE361918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5D2-8BCA-4BA6-B17C-7BA291709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00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E43E0-81B0-8711-B314-C1D91811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E30172-B9CB-0624-11B7-61DD8BD2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E0C5-6318-4753-BBEA-4B31FB2608A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DC8A08-A5F1-7348-F67B-7D808F60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831BC4-EF95-64FB-9C53-B85AA5E8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5D2-8BCA-4BA6-B17C-7BA291709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14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5550F0-1B6F-2A48-0684-0A626273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E0C5-6318-4753-BBEA-4B31FB2608A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21C55D-3095-67B8-FEE5-0194E36C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4EEDAC-CCEC-AFD7-4193-2DAE83B5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5D2-8BCA-4BA6-B17C-7BA291709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4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B9BCB-A4D7-1FED-3A1B-F63AF4E4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4FA74D-59B0-2D4D-42F0-6BB78330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07500E-5C24-68B3-6FD2-6DFDBE9BD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017BB3-C220-3F3F-E6C8-D8906D59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E0C5-6318-4753-BBEA-4B31FB2608A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8DEC61-2E1C-5941-4D58-1F2A9B22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2BFA0E-F7E9-388A-12AF-BBB48319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5D2-8BCA-4BA6-B17C-7BA291709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EA446-6A61-7A49-FE98-C55594CB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E18282-2D2F-994D-D425-CF2D64330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0A8AF0-F60C-D92A-420B-6F719BBDA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7C973A-7934-1275-A660-6CD4D80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E0C5-6318-4753-BBEA-4B31FB2608A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822CE7-2076-8725-E144-EA62ED19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61046E-D33A-4105-8BE8-2A3E8646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5D2-8BCA-4BA6-B17C-7BA291709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1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9BA8B4-793C-41E1-A2CE-6755562C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06D2E0-BA30-3A8E-3A3B-4B77D0804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6507F-772C-5672-1201-20E4FD1D6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E0C5-6318-4753-BBEA-4B31FB2608AF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CBCAD9-7400-A33D-B36E-F8E66193E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4C6AF-C42B-3881-1746-C08DDE112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35D2-8BCA-4BA6-B17C-7BA291709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23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pt-br/vs/communit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intel.com/content/www/us/en/developer/tools/oneapi/toolki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512A4-43A7-576D-AC8E-D41D509E2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Guia de Instalação</a:t>
            </a:r>
            <a:br>
              <a:rPr lang="pt-BR" dirty="0"/>
            </a:br>
            <a:r>
              <a:rPr lang="pt-BR" dirty="0"/>
              <a:t>Visual Studio + Intel </a:t>
            </a:r>
            <a:r>
              <a:rPr lang="pt-BR" dirty="0" err="1"/>
              <a:t>OneAPIBase</a:t>
            </a:r>
            <a:r>
              <a:rPr lang="pt-BR" dirty="0"/>
              <a:t> + HPC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14790C-8586-7F99-C3EA-B11CAF61F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44" t="37036" r="40071" b="44112"/>
          <a:stretch/>
        </p:blipFill>
        <p:spPr>
          <a:xfrm>
            <a:off x="4810664" y="4692771"/>
            <a:ext cx="2570672" cy="4313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784682-114A-8ED1-E371-000853887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18" t="38045" r="56627" b="42759"/>
          <a:stretch/>
        </p:blipFill>
        <p:spPr>
          <a:xfrm>
            <a:off x="3925016" y="4097547"/>
            <a:ext cx="4054415" cy="4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8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1AE58C-C90B-3D72-B589-B2AAE7E6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teste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83978A1-051D-7E06-9610-532E16802096}"/>
              </a:ext>
            </a:extLst>
          </p:cNvPr>
          <p:cNvSpPr/>
          <p:nvPr/>
        </p:nvSpPr>
        <p:spPr>
          <a:xfrm>
            <a:off x="1293962" y="2967487"/>
            <a:ext cx="2191110" cy="33643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87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1AE58C-C90B-3D72-B589-B2AAE7E6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VS 2022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FE65C7-2BB8-470E-EE80-A8A2042F4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2"/>
          <a:stretch/>
        </p:blipFill>
        <p:spPr>
          <a:xfrm>
            <a:off x="4856095" y="3303917"/>
            <a:ext cx="7240010" cy="303465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83978A1-051D-7E06-9610-532E16802096}"/>
              </a:ext>
            </a:extLst>
          </p:cNvPr>
          <p:cNvSpPr/>
          <p:nvPr/>
        </p:nvSpPr>
        <p:spPr>
          <a:xfrm>
            <a:off x="1293962" y="2967487"/>
            <a:ext cx="2191110" cy="33643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272B664-123E-F92D-29D9-643DDF5E2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8" y="1590932"/>
            <a:ext cx="3648584" cy="2753109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D457D77-304D-4CE3-7596-8FEC1BCAEE5F}"/>
              </a:ext>
            </a:extLst>
          </p:cNvPr>
          <p:cNvSpPr/>
          <p:nvPr/>
        </p:nvSpPr>
        <p:spPr>
          <a:xfrm rot="2084347">
            <a:off x="3873261" y="2872595"/>
            <a:ext cx="914400" cy="52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723275-B4D6-551D-9311-E0DFE011BA7D}"/>
              </a:ext>
            </a:extLst>
          </p:cNvPr>
          <p:cNvSpPr txBox="1"/>
          <p:nvPr/>
        </p:nvSpPr>
        <p:spPr>
          <a:xfrm>
            <a:off x="1067520" y="543617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Menu Iniciar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1E613144-7D8E-5994-6ADF-08F44DC5B72C}"/>
              </a:ext>
            </a:extLst>
          </p:cNvPr>
          <p:cNvSpPr/>
          <p:nvPr/>
        </p:nvSpPr>
        <p:spPr>
          <a:xfrm rot="16200000">
            <a:off x="1293388" y="4538135"/>
            <a:ext cx="914400" cy="52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07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0804AE-3A1A-503A-2660-0734815B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Novo Projeto...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59398E7-1112-9BB5-0A40-2EDC173BC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282" y="1500996"/>
            <a:ext cx="9995254" cy="52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15A91E8C-0972-3386-8C49-51C829FA0BE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47313" y="296853"/>
            <a:ext cx="9428672" cy="6264293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75995C9-12D9-38F6-743B-BBDEDC4CE324}"/>
              </a:ext>
            </a:extLst>
          </p:cNvPr>
          <p:cNvSpPr/>
          <p:nvPr/>
        </p:nvSpPr>
        <p:spPr>
          <a:xfrm>
            <a:off x="5331125" y="2191109"/>
            <a:ext cx="5011948" cy="8108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13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BA74EB-5651-FCA1-1686-EAFC7360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50" y="237679"/>
            <a:ext cx="9612066" cy="6382641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2E9BFED-1C3F-1A4D-39F5-4525BE66A013}"/>
              </a:ext>
            </a:extLst>
          </p:cNvPr>
          <p:cNvSpPr/>
          <p:nvPr/>
        </p:nvSpPr>
        <p:spPr>
          <a:xfrm>
            <a:off x="511274" y="1621766"/>
            <a:ext cx="750498" cy="4744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A7C02D8-3F92-ADBB-A548-B90DB2F9EAD9}"/>
              </a:ext>
            </a:extLst>
          </p:cNvPr>
          <p:cNvSpPr/>
          <p:nvPr/>
        </p:nvSpPr>
        <p:spPr>
          <a:xfrm>
            <a:off x="511274" y="2214113"/>
            <a:ext cx="750498" cy="4744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47536104-7CBF-8139-97F0-F82645D80730}"/>
              </a:ext>
            </a:extLst>
          </p:cNvPr>
          <p:cNvSpPr/>
          <p:nvPr/>
        </p:nvSpPr>
        <p:spPr>
          <a:xfrm>
            <a:off x="511274" y="2806460"/>
            <a:ext cx="750498" cy="47445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8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A4995F0-7B06-CD46-35C7-0483C45D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31" y="133709"/>
            <a:ext cx="12196731" cy="65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5784BF9-80B5-C28C-7FBE-763D4D31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27" y="1131346"/>
            <a:ext cx="9191250" cy="5306496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16A77EA-B34F-087F-7BF1-B196C19CEDED}"/>
              </a:ext>
            </a:extLst>
          </p:cNvPr>
          <p:cNvSpPr/>
          <p:nvPr/>
        </p:nvSpPr>
        <p:spPr>
          <a:xfrm rot="20344575">
            <a:off x="561342" y="3962929"/>
            <a:ext cx="869751" cy="54373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8786336-C224-11C6-8BE6-174681A29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090" y="373785"/>
            <a:ext cx="3788400" cy="513382"/>
          </a:xfrm>
          <a:prstGeom prst="rect">
            <a:avLst/>
          </a:prstGeom>
          <a:ln w="47625">
            <a:solidFill>
              <a:schemeClr val="bg1"/>
            </a:solidFill>
          </a:ln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539D13C1-AB71-F795-330D-EE62BA0D3E37}"/>
              </a:ext>
            </a:extLst>
          </p:cNvPr>
          <p:cNvSpPr/>
          <p:nvPr/>
        </p:nvSpPr>
        <p:spPr>
          <a:xfrm rot="13301833">
            <a:off x="7704614" y="850880"/>
            <a:ext cx="869751" cy="54373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93E1342-0F5F-38AA-9B51-95C73EB9D258}"/>
              </a:ext>
            </a:extLst>
          </p:cNvPr>
          <p:cNvSpPr/>
          <p:nvPr/>
        </p:nvSpPr>
        <p:spPr>
          <a:xfrm>
            <a:off x="1154275" y="3550299"/>
            <a:ext cx="459922" cy="419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6A0C0E6-5155-81F4-5DDA-F032A27864A7}"/>
              </a:ext>
            </a:extLst>
          </p:cNvPr>
          <p:cNvSpPr/>
          <p:nvPr/>
        </p:nvSpPr>
        <p:spPr>
          <a:xfrm>
            <a:off x="8186885" y="406642"/>
            <a:ext cx="459922" cy="419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F2C019C-195F-E9AA-87BC-0EDC6863C0AD}"/>
              </a:ext>
            </a:extLst>
          </p:cNvPr>
          <p:cNvSpPr/>
          <p:nvPr/>
        </p:nvSpPr>
        <p:spPr>
          <a:xfrm>
            <a:off x="9598741" y="2990253"/>
            <a:ext cx="459922" cy="419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060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6788-C4FB-B0B9-9407-570F90A1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7FC72-38EF-48B1-D2B2-30AA8895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25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840BF71F-A0E6-BC00-9429-1DCC292A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3" y="3503201"/>
            <a:ext cx="4549110" cy="3171856"/>
          </a:xfrm>
          <a:prstGeom prst="rect">
            <a:avLst/>
          </a:prstGeom>
        </p:spPr>
      </p:pic>
      <p:sp>
        <p:nvSpPr>
          <p:cNvPr id="32" name="Seta: Dobrada para Cima 31">
            <a:extLst>
              <a:ext uri="{FF2B5EF4-FFF2-40B4-BE49-F238E27FC236}">
                <a16:creationId xmlns:a16="http://schemas.microsoft.com/office/drawing/2014/main" id="{B4270321-D440-824A-6129-4D509F1F348C}"/>
              </a:ext>
            </a:extLst>
          </p:cNvPr>
          <p:cNvSpPr/>
          <p:nvPr/>
        </p:nvSpPr>
        <p:spPr>
          <a:xfrm rot="5400000">
            <a:off x="39205" y="4945725"/>
            <a:ext cx="1500996" cy="415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3DD33423-FE9E-E1F4-D276-52CF2E49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85A6C06-57E4-66C1-3DA0-01299B4F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hlinkClick r:id="rId3"/>
              </a:rPr>
              <a:t>https://visualstudio.microsoft.com/pt-br/vs/community/</a:t>
            </a:r>
            <a:endParaRPr lang="pt-BR" sz="2000" dirty="0"/>
          </a:p>
          <a:p>
            <a:pPr marL="0" indent="0">
              <a:buNone/>
            </a:pPr>
            <a:endParaRPr lang="pt-BR" sz="2000" dirty="0">
              <a:hlinkClick r:id="rId4"/>
            </a:endParaRPr>
          </a:p>
          <a:p>
            <a:pPr marL="0" indent="0">
              <a:buNone/>
            </a:pPr>
            <a:r>
              <a:rPr lang="pt-BR" sz="2000" dirty="0">
                <a:hlinkClick r:id="rId4"/>
              </a:rPr>
              <a:t>https://www.intel.com/content/www/us/en/developer/tools/oneapi/toolkits.html</a:t>
            </a:r>
            <a:endParaRPr lang="pt-BR" sz="2000" dirty="0"/>
          </a:p>
          <a:p>
            <a:endParaRPr lang="pt-BR" sz="2000" dirty="0"/>
          </a:p>
        </p:txBody>
      </p:sp>
      <p:pic>
        <p:nvPicPr>
          <p:cNvPr id="14" name="Espaço Reservado para Conteúdo 9">
            <a:extLst>
              <a:ext uri="{FF2B5EF4-FFF2-40B4-BE49-F238E27FC236}">
                <a16:creationId xmlns:a16="http://schemas.microsoft.com/office/drawing/2014/main" id="{A1EE5436-FCFC-9B30-8ED0-F843B0A38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319" y="4295954"/>
            <a:ext cx="6163985" cy="1008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7B79838-259A-05D4-2603-2A279F5A0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456" y="3229661"/>
            <a:ext cx="3724795" cy="771633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AE284398-D3B5-74B4-2737-AE0EA97431F7}"/>
              </a:ext>
            </a:extLst>
          </p:cNvPr>
          <p:cNvSpPr/>
          <p:nvPr/>
        </p:nvSpPr>
        <p:spPr>
          <a:xfrm>
            <a:off x="422694" y="1825625"/>
            <a:ext cx="415506" cy="34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8A18E2E-333B-4FDE-6A3F-8A7BE8A93C48}"/>
              </a:ext>
            </a:extLst>
          </p:cNvPr>
          <p:cNvSpPr/>
          <p:nvPr/>
        </p:nvSpPr>
        <p:spPr>
          <a:xfrm>
            <a:off x="422694" y="2572697"/>
            <a:ext cx="415506" cy="34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1" name="Seta: Dobrada para Cima 30">
            <a:extLst>
              <a:ext uri="{FF2B5EF4-FFF2-40B4-BE49-F238E27FC236}">
                <a16:creationId xmlns:a16="http://schemas.microsoft.com/office/drawing/2014/main" id="{0E15C793-7301-A3B5-0D97-DC10B9702AD0}"/>
              </a:ext>
            </a:extLst>
          </p:cNvPr>
          <p:cNvSpPr/>
          <p:nvPr/>
        </p:nvSpPr>
        <p:spPr>
          <a:xfrm rot="5400000">
            <a:off x="39205" y="3575178"/>
            <a:ext cx="1500996" cy="415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82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1AE58C-C90B-3D72-B589-B2AAE7E6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 Community 2022</a:t>
            </a:r>
          </a:p>
        </p:txBody>
      </p:sp>
    </p:spTree>
    <p:extLst>
      <p:ext uri="{BB962C8B-B14F-4D97-AF65-F5344CB8AC3E}">
        <p14:creationId xmlns:p14="http://schemas.microsoft.com/office/powerpoint/2010/main" val="247921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4842D8E-1472-97C8-3415-A17B22559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" t="8500" r="1722" b="659"/>
          <a:stretch/>
        </p:blipFill>
        <p:spPr>
          <a:xfrm>
            <a:off x="379563" y="733245"/>
            <a:ext cx="11291977" cy="5995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7398B4F-30E8-DBC1-3F76-62F63D0F7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48" b="13775"/>
          <a:stretch/>
        </p:blipFill>
        <p:spPr>
          <a:xfrm>
            <a:off x="0" y="60385"/>
            <a:ext cx="3416035" cy="58659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508D195-917A-F6DE-0C16-9A7599A4D08E}"/>
              </a:ext>
            </a:extLst>
          </p:cNvPr>
          <p:cNvSpPr/>
          <p:nvPr/>
        </p:nvSpPr>
        <p:spPr>
          <a:xfrm>
            <a:off x="520460" y="4615133"/>
            <a:ext cx="3769743" cy="7246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F26179B-A72E-4506-2EC7-DAD79E738F39}"/>
              </a:ext>
            </a:extLst>
          </p:cNvPr>
          <p:cNvSpPr/>
          <p:nvPr/>
        </p:nvSpPr>
        <p:spPr>
          <a:xfrm>
            <a:off x="9100868" y="5969479"/>
            <a:ext cx="2570672" cy="8022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05135E-DF54-4371-AD80-6C47B40598A6}"/>
              </a:ext>
            </a:extLst>
          </p:cNvPr>
          <p:cNvSpPr/>
          <p:nvPr/>
        </p:nvSpPr>
        <p:spPr>
          <a:xfrm>
            <a:off x="520460" y="4166559"/>
            <a:ext cx="362309" cy="362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7F59C5-F7E1-0F73-1311-BE14352384C8}"/>
              </a:ext>
            </a:extLst>
          </p:cNvPr>
          <p:cNvSpPr/>
          <p:nvPr/>
        </p:nvSpPr>
        <p:spPr>
          <a:xfrm>
            <a:off x="9037609" y="5460520"/>
            <a:ext cx="362309" cy="362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372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1AE58C-C90B-3D72-B589-B2AAE7E6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Intel </a:t>
            </a:r>
            <a:r>
              <a:rPr lang="pt-BR" dirty="0" err="1"/>
              <a:t>oneAPI</a:t>
            </a:r>
            <a:r>
              <a:rPr lang="pt-BR" dirty="0"/>
              <a:t> Base Toolkit</a:t>
            </a:r>
          </a:p>
        </p:txBody>
      </p:sp>
    </p:spTree>
    <p:extLst>
      <p:ext uri="{BB962C8B-B14F-4D97-AF65-F5344CB8AC3E}">
        <p14:creationId xmlns:p14="http://schemas.microsoft.com/office/powerpoint/2010/main" val="412529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B2B0DFD-225D-323E-4A4D-AE6D67A5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59" y="671788"/>
            <a:ext cx="10998681" cy="618621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7EC02D4-DFA7-F888-1D92-27C5DE41ED44}"/>
              </a:ext>
            </a:extLst>
          </p:cNvPr>
          <p:cNvSpPr/>
          <p:nvPr/>
        </p:nvSpPr>
        <p:spPr>
          <a:xfrm>
            <a:off x="1145874" y="4433976"/>
            <a:ext cx="9900250" cy="11300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61562F2-C5F0-7D3E-C10C-C61CB8C0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5429987" cy="7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6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20C2A-0D30-36C7-AC4A-A9500B9E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F4585-BE74-969E-3265-5661E19A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22D67-97CE-24A9-A3CE-E1F1970A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32863"/>
            <a:ext cx="12098438" cy="679227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0E6045E-59CD-A680-2DA7-2BC661AA8351}"/>
              </a:ext>
            </a:extLst>
          </p:cNvPr>
          <p:cNvSpPr/>
          <p:nvPr/>
        </p:nvSpPr>
        <p:spPr>
          <a:xfrm>
            <a:off x="740432" y="2216988"/>
            <a:ext cx="9900250" cy="11300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40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1AE58C-C90B-3D72-B589-B2AAE7E6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Intel </a:t>
            </a:r>
            <a:r>
              <a:rPr lang="pt-BR" dirty="0" err="1"/>
              <a:t>oneAPI</a:t>
            </a:r>
            <a:r>
              <a:rPr lang="pt-BR" dirty="0"/>
              <a:t> HPC Toolkit</a:t>
            </a:r>
          </a:p>
        </p:txBody>
      </p:sp>
    </p:spTree>
    <p:extLst>
      <p:ext uri="{BB962C8B-B14F-4D97-AF65-F5344CB8AC3E}">
        <p14:creationId xmlns:p14="http://schemas.microsoft.com/office/powerpoint/2010/main" val="2083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D7CF9B6-6666-A0A9-DA1B-9EF93EE91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5434642" cy="6126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E357A3B-A62E-E9C1-DF97-733D900F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01" y="916670"/>
            <a:ext cx="10245598" cy="573429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47568EC-A830-CEE7-217D-6EF2D5B50EE1}"/>
              </a:ext>
            </a:extLst>
          </p:cNvPr>
          <p:cNvSpPr/>
          <p:nvPr/>
        </p:nvSpPr>
        <p:spPr>
          <a:xfrm>
            <a:off x="1473677" y="4149305"/>
            <a:ext cx="9223078" cy="13025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263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82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Guia de Instalação Visual Studio + Intel OneAPIBase + HPC</vt:lpstr>
      <vt:lpstr>Download</vt:lpstr>
      <vt:lpstr>Visual Studio Community 2022</vt:lpstr>
      <vt:lpstr>Apresentação do PowerPoint</vt:lpstr>
      <vt:lpstr>Intel oneAPI Base Toolkit</vt:lpstr>
      <vt:lpstr>Apresentação do PowerPoint</vt:lpstr>
      <vt:lpstr>Apresentação do PowerPoint</vt:lpstr>
      <vt:lpstr>Intel oneAPI HPC Toolkit</vt:lpstr>
      <vt:lpstr>Apresentação do PowerPoint</vt:lpstr>
      <vt:lpstr>Projeto de teste</vt:lpstr>
      <vt:lpstr>Abrindo o VS 2022</vt:lpstr>
      <vt:lpstr>Novo Projeto...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MINO SORRIBAS</dc:creator>
  <cp:lastModifiedBy>MINO SORRIBAS</cp:lastModifiedBy>
  <cp:revision>13</cp:revision>
  <dcterms:created xsi:type="dcterms:W3CDTF">2022-10-03T15:53:24Z</dcterms:created>
  <dcterms:modified xsi:type="dcterms:W3CDTF">2022-10-03T22:19:27Z</dcterms:modified>
</cp:coreProperties>
</file>