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2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51202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8968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5411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0128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0473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7778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7272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1112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NWEN241 - Python 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Lecture 3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Lists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Today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Assignment due Thursday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-GB"/>
              <a:t>Python Project 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-GB"/>
              <a:t>Running notebooks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-GB"/>
              <a:t>Lists notebook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Python Project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600" dirty="0"/>
              <a:t>A client/server chat program</a:t>
            </a:r>
          </a:p>
          <a:p>
            <a:pPr marL="457200" lvl="0" indent="-317500">
              <a:spcBef>
                <a:spcPts val="0"/>
              </a:spcBef>
              <a:buSzPct val="100000"/>
              <a:buChar char="-"/>
            </a:pPr>
            <a:r>
              <a:rPr lang="en-GB" sz="1400" dirty="0"/>
              <a:t>It is networked! You need to run the server, then run clients in other terminals</a:t>
            </a:r>
          </a:p>
          <a:p>
            <a:pPr lvl="0">
              <a:spcBef>
                <a:spcPts val="0"/>
              </a:spcBef>
              <a:buNone/>
            </a:pPr>
            <a:r>
              <a:rPr lang="en-GB" sz="1600" dirty="0"/>
              <a:t>Due Sunday, 23:59, 5/6/2016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600" dirty="0"/>
              <a:t>You are given starter code that uses </a:t>
            </a:r>
            <a:r>
              <a:rPr lang="en-GB" sz="1600" b="1" dirty="0"/>
              <a:t>sockets</a:t>
            </a:r>
            <a:r>
              <a:rPr lang="en-GB" sz="1600" dirty="0"/>
              <a:t> to connect a client to a server and send a message (from client to server). But it doesn’t yet do anything with it.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600" dirty="0"/>
              <a:t>Marks are given for: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-GB" sz="1600" dirty="0"/>
              <a:t>PEP8 style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-GB" sz="1600" dirty="0"/>
              <a:t>Comments</a:t>
            </a:r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en-GB" sz="1600" dirty="0"/>
              <a:t>Error checking (try/catch)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Socket programming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50000"/>
              </a:lnSpc>
              <a:spcBef>
                <a:spcPts val="0"/>
              </a:spcBef>
              <a:buNone/>
            </a:pPr>
            <a:r>
              <a:rPr lang="en-GB" sz="1600" dirty="0"/>
              <a:t>Socket programming (the basics are given to you):</a:t>
            </a:r>
          </a:p>
          <a:p>
            <a:pPr lvl="0" rtl="0">
              <a:lnSpc>
                <a:spcPct val="50000"/>
              </a:lnSpc>
              <a:spcBef>
                <a:spcPts val="0"/>
              </a:spcBef>
              <a:buNone/>
            </a:pPr>
            <a:r>
              <a:rPr lang="en-GB" sz="1600" dirty="0"/>
              <a:t>Sockets let you pass messages over the network (or in our case, just to the same machine)</a:t>
            </a:r>
          </a:p>
          <a:p>
            <a:pPr lvl="0" rtl="0">
              <a:lnSpc>
                <a:spcPct val="50000"/>
              </a:lnSpc>
              <a:spcBef>
                <a:spcPts val="0"/>
              </a:spcBef>
              <a:buNone/>
            </a:pPr>
            <a:r>
              <a:rPr lang="en-GB" sz="1600" dirty="0"/>
              <a:t>Server:</a:t>
            </a:r>
          </a:p>
          <a:p>
            <a:pPr marL="457200" lvl="0" indent="-317500" rtl="0">
              <a:lnSpc>
                <a:spcPct val="50000"/>
              </a:lnSpc>
              <a:spcBef>
                <a:spcPts val="0"/>
              </a:spcBef>
              <a:buSzPct val="100000"/>
              <a:buChar char="-"/>
            </a:pPr>
            <a:r>
              <a:rPr lang="en-GB" sz="1600" dirty="0"/>
              <a:t>Create a socket and </a:t>
            </a:r>
            <a:r>
              <a:rPr lang="en-GB" sz="1600" b="1" dirty="0"/>
              <a:t>bind</a:t>
            </a:r>
            <a:r>
              <a:rPr lang="en-GB" sz="1600" dirty="0"/>
              <a:t> it to a port on your machine then tell it to </a:t>
            </a:r>
            <a:r>
              <a:rPr lang="en-GB" sz="1600" b="1" dirty="0" smtClean="0"/>
              <a:t>listen</a:t>
            </a:r>
            <a:endParaRPr lang="en-GB" sz="1600" b="1" dirty="0"/>
          </a:p>
          <a:p>
            <a:pPr marL="457200" lvl="0" indent="-317500" rtl="0">
              <a:lnSpc>
                <a:spcPct val="50000"/>
              </a:lnSpc>
              <a:spcBef>
                <a:spcPts val="0"/>
              </a:spcBef>
              <a:buSzPct val="100000"/>
              <a:buChar char="-"/>
            </a:pPr>
            <a:r>
              <a:rPr lang="en-GB" sz="1600" dirty="0"/>
              <a:t>Clients will connect to this socket and send messages.</a:t>
            </a:r>
          </a:p>
          <a:p>
            <a:pPr marL="457200" lvl="0" indent="-317500" rtl="0">
              <a:lnSpc>
                <a:spcPct val="50000"/>
              </a:lnSpc>
              <a:spcBef>
                <a:spcPts val="0"/>
              </a:spcBef>
              <a:buSzPct val="100000"/>
              <a:buChar char="-"/>
            </a:pPr>
            <a:r>
              <a:rPr lang="en-GB" sz="1600" dirty="0"/>
              <a:t>When a message arrives (</a:t>
            </a:r>
            <a:r>
              <a:rPr lang="en-GB" sz="1600" dirty="0" err="1"/>
              <a:t>select.select</a:t>
            </a:r>
            <a:r>
              <a:rPr lang="en-GB" sz="1600" dirty="0"/>
              <a:t> lets you know), read the content</a:t>
            </a:r>
          </a:p>
          <a:p>
            <a:pPr marL="457200" lvl="0" indent="-317500" rtl="0">
              <a:lnSpc>
                <a:spcPct val="50000"/>
              </a:lnSpc>
              <a:spcBef>
                <a:spcPts val="0"/>
              </a:spcBef>
              <a:buSzPct val="100000"/>
              <a:buChar char="-"/>
            </a:pPr>
            <a:r>
              <a:rPr lang="en-GB" sz="1600" dirty="0"/>
              <a:t>message = </a:t>
            </a:r>
            <a:r>
              <a:rPr lang="en-GB" sz="1600" dirty="0" err="1"/>
              <a:t>sock.recv</a:t>
            </a:r>
            <a:r>
              <a:rPr lang="en-GB" sz="1600" dirty="0"/>
              <a:t>(1024).decode()</a:t>
            </a:r>
          </a:p>
          <a:p>
            <a:pPr lvl="0" rtl="0">
              <a:lnSpc>
                <a:spcPct val="50000"/>
              </a:lnSpc>
              <a:spcBef>
                <a:spcPts val="0"/>
              </a:spcBef>
              <a:buNone/>
            </a:pPr>
            <a:r>
              <a:rPr lang="en-GB" sz="1600" dirty="0"/>
              <a:t>Client:</a:t>
            </a:r>
          </a:p>
          <a:p>
            <a:pPr marL="457200" lvl="0" indent="-317500" rtl="0">
              <a:lnSpc>
                <a:spcPct val="50000"/>
              </a:lnSpc>
              <a:spcBef>
                <a:spcPts val="0"/>
              </a:spcBef>
              <a:buSzPct val="100000"/>
              <a:buChar char="-"/>
            </a:pPr>
            <a:r>
              <a:rPr lang="en-GB" sz="1600" dirty="0"/>
              <a:t>You create a socket to connect to the server’s address and port</a:t>
            </a:r>
          </a:p>
          <a:p>
            <a:pPr marL="457200" lvl="0" indent="-317500" rtl="0">
              <a:lnSpc>
                <a:spcPct val="50000"/>
              </a:lnSpc>
              <a:spcBef>
                <a:spcPts val="0"/>
              </a:spcBef>
              <a:buSzPct val="100000"/>
              <a:buChar char="-"/>
            </a:pPr>
            <a:r>
              <a:rPr lang="en-GB" sz="1600" dirty="0"/>
              <a:t>You can then do </a:t>
            </a:r>
            <a:r>
              <a:rPr lang="en-GB" sz="1600" dirty="0" err="1"/>
              <a:t>mysocket.send</a:t>
            </a:r>
            <a:r>
              <a:rPr lang="en-GB" sz="1600" dirty="0"/>
              <a:t>(“</a:t>
            </a:r>
            <a:r>
              <a:rPr lang="en-GB" sz="1600" dirty="0" err="1"/>
              <a:t>hello”.encode</a:t>
            </a:r>
            <a:r>
              <a:rPr lang="en-GB" sz="1600" dirty="0"/>
              <a:t>()) </a:t>
            </a:r>
          </a:p>
          <a:p>
            <a:pPr marL="457200" lvl="0" indent="-317500">
              <a:lnSpc>
                <a:spcPct val="50000"/>
              </a:lnSpc>
              <a:spcBef>
                <a:spcPts val="0"/>
              </a:spcBef>
              <a:buSzPct val="100000"/>
              <a:buChar char="-"/>
            </a:pPr>
            <a:r>
              <a:rPr lang="en-GB" sz="1600" dirty="0"/>
              <a:t>And listen for a response (again, </a:t>
            </a:r>
            <a:r>
              <a:rPr lang="en-GB" sz="1600" dirty="0" err="1"/>
              <a:t>select.select</a:t>
            </a:r>
            <a:r>
              <a:rPr lang="en-GB" sz="1600" dirty="0"/>
              <a:t> does this for you)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Python Project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50000"/>
              </a:lnSpc>
              <a:spcBef>
                <a:spcPts val="0"/>
              </a:spcBef>
              <a:buNone/>
            </a:pPr>
            <a:r>
              <a:rPr lang="en-GB" dirty="0"/>
              <a:t>You must extend the program to:</a:t>
            </a:r>
          </a:p>
          <a:p>
            <a:pPr marL="457200" lvl="0" indent="-228600">
              <a:lnSpc>
                <a:spcPct val="50000"/>
              </a:lnSpc>
              <a:spcBef>
                <a:spcPts val="0"/>
              </a:spcBef>
              <a:buChar char="-"/>
            </a:pPr>
            <a:r>
              <a:rPr lang="en-GB" dirty="0"/>
              <a:t>Forward client messages to every connected client</a:t>
            </a:r>
          </a:p>
          <a:p>
            <a:pPr marL="457200" lvl="0" indent="-228600">
              <a:lnSpc>
                <a:spcPct val="50000"/>
              </a:lnSpc>
              <a:spcBef>
                <a:spcPts val="0"/>
              </a:spcBef>
              <a:buChar char="-"/>
            </a:pPr>
            <a:r>
              <a:rPr lang="en-GB" dirty="0"/>
              <a:t>Implement a set of / commands (/WHO, /NICK, /MSG etc.)</a:t>
            </a:r>
          </a:p>
          <a:p>
            <a:pPr marL="457200" lvl="0" indent="-228600">
              <a:lnSpc>
                <a:spcPct val="50000"/>
              </a:lnSpc>
              <a:spcBef>
                <a:spcPts val="0"/>
              </a:spcBef>
              <a:buChar char="-"/>
            </a:pPr>
            <a:r>
              <a:rPr lang="en-GB" dirty="0"/>
              <a:t>Use a database (</a:t>
            </a:r>
            <a:r>
              <a:rPr lang="en-GB" dirty="0" err="1"/>
              <a:t>sqlite</a:t>
            </a:r>
            <a:r>
              <a:rPr lang="en-GB" dirty="0"/>
              <a:t>) to implement chat rooms/channels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har char="-"/>
            </a:pPr>
            <a:r>
              <a:rPr lang="en-GB" dirty="0"/>
              <a:t>Challenge: distribute the server (multiple servers pass info between themselves to connect clients)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/>
              <a:t>SQLite3: is a really cool little database system that runs from a single file. You can create tables to store data (I gave you code to do this) and query (extract) data from them with select statements: “select * from room”. </a:t>
            </a:r>
          </a:p>
          <a:p>
            <a:pPr lvl="0">
              <a:lnSpc>
                <a:spcPct val="50000"/>
              </a:lnSpc>
              <a:spcBef>
                <a:spcPts val="0"/>
              </a:spcBef>
              <a:buNone/>
            </a:pPr>
            <a:r>
              <a:rPr lang="en-GB" dirty="0"/>
              <a:t>The database may have a learning curve, but it will be really useful in the future!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Running ipython notebooks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Notebooks are just marked up text (like HTML for web browsers)</a:t>
            </a:r>
          </a:p>
          <a:p>
            <a:pPr lvl="0">
              <a:spcBef>
                <a:spcPts val="0"/>
              </a:spcBef>
              <a:buNone/>
            </a:pPr>
            <a:r>
              <a:rPr lang="en-GB" dirty="0"/>
              <a:t>You have to </a:t>
            </a:r>
            <a:r>
              <a:rPr lang="en-GB" b="1" dirty="0"/>
              <a:t>run</a:t>
            </a:r>
            <a:r>
              <a:rPr lang="en-GB" dirty="0"/>
              <a:t> a notebook, not just open it</a:t>
            </a:r>
          </a:p>
          <a:p>
            <a:pPr lvl="0">
              <a:spcBef>
                <a:spcPts val="0"/>
              </a:spcBef>
              <a:buNone/>
            </a:pPr>
            <a:r>
              <a:rPr lang="en-GB" dirty="0"/>
              <a:t>Run it with:</a:t>
            </a:r>
          </a:p>
          <a:p>
            <a:pPr lvl="0">
              <a:spcBef>
                <a:spcPts val="0"/>
              </a:spcBef>
              <a:buNone/>
            </a:pPr>
            <a:r>
              <a:rPr lang="en-GB" dirty="0"/>
              <a:t>	</a:t>
            </a:r>
            <a:r>
              <a:rPr lang="en-GB" dirty="0">
                <a:solidFill>
                  <a:srgbClr val="B45F06"/>
                </a:solidFill>
              </a:rPr>
              <a:t>$</a:t>
            </a:r>
            <a:r>
              <a:rPr lang="en-GB" dirty="0"/>
              <a:t> ipython3 notebook Notebook1.ipynb</a:t>
            </a:r>
          </a:p>
          <a:p>
            <a:pPr lvl="0">
              <a:spcBef>
                <a:spcPts val="0"/>
              </a:spcBef>
              <a:buNone/>
            </a:pPr>
            <a:r>
              <a:rPr lang="en-GB" dirty="0"/>
              <a:t>Lab machines have the necessary software: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-GB" dirty="0"/>
              <a:t>ipython3, ipython3-notebook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dirty="0"/>
              <a:t>Installing at home might be easiest with an </a:t>
            </a:r>
            <a:r>
              <a:rPr lang="en-GB" dirty="0" err="1"/>
              <a:t>ubuntu</a:t>
            </a:r>
            <a:r>
              <a:rPr lang="en-GB" dirty="0"/>
              <a:t> VM -- I haven’t tried it on windows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Today: Lists, etc.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string is a sequence of characters</a:t>
            </a:r>
          </a:p>
          <a:p>
            <a:pPr lvl="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lv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GB"/>
              <a:t>A list contains a sequence of any type</a:t>
            </a:r>
          </a:p>
          <a:p>
            <a:pPr lvl="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lv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GB"/>
              <a:t>Simplest way to create is:</a:t>
            </a:r>
          </a:p>
          <a:p>
            <a:pPr marL="914400" lvl="1" indent="-34290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ct val="100000"/>
              <a:buChar char="-"/>
            </a:pPr>
            <a:r>
              <a:rPr lang="en-GB" sz="1800"/>
              <a:t>[10, 20, 30, 40]</a:t>
            </a:r>
          </a:p>
          <a:p>
            <a:pPr marL="914400" lvl="1" indent="-34290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ct val="100000"/>
              <a:buChar char="-"/>
            </a:pPr>
            <a:r>
              <a:rPr lang="en-GB" sz="1800"/>
              <a:t>['fred', 'jim', 'bert']</a:t>
            </a:r>
          </a:p>
          <a:p>
            <a:pPr marL="914400" lvl="1" indent="-34290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ct val="100000"/>
              <a:buChar char="-"/>
            </a:pPr>
            <a:r>
              <a:rPr lang="en-GB" sz="1800"/>
              <a:t>['spam', 2.0, 5, [10, 20]]</a:t>
            </a:r>
          </a:p>
          <a:p>
            <a:pPr lvl="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lv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GB"/>
              <a:t>Last example contains a nested list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428</Words>
  <Application>Microsoft Office PowerPoint</Application>
  <PresentationFormat>On-screen Show (16:9)</PresentationFormat>
  <Paragraphs>59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simple-light-2</vt:lpstr>
      <vt:lpstr>NWEN241 - Python  Lecture 3</vt:lpstr>
      <vt:lpstr>Today</vt:lpstr>
      <vt:lpstr>Python Project</vt:lpstr>
      <vt:lpstr>Socket programming</vt:lpstr>
      <vt:lpstr>Python Project</vt:lpstr>
      <vt:lpstr>Running ipython notebooks</vt:lpstr>
      <vt:lpstr>Today: Lists, etc.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NWEN241 - Python  Lecture 3</dc:title>
  <cp:lastModifiedBy>Ryan Chard</cp:lastModifiedBy>
  <cp:revision>2</cp:revision>
  <dcterms:modified xsi:type="dcterms:W3CDTF">2016-05-16T23:40:40Z</dcterms:modified>
</cp:coreProperties>
</file>