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2A2-7DDA-4421-B9E5-5F1945209D27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6D8A6-B4CF-4079-9BB0-7A96B23FC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846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7127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98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This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3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This is a string so,is,this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Str3 = [a,is,string, this]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=&gt;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String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45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6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File.txt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‘3’</a:t>
            </a:r>
          </a:p>
        </p:txBody>
      </p:sp>
    </p:spTree>
    <p:extLst>
      <p:ext uri="{BB962C8B-B14F-4D97-AF65-F5344CB8AC3E}">
        <p14:creationId xmlns:p14="http://schemas.microsoft.com/office/powerpoint/2010/main" val="97194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4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90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15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1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44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74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== compares values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Is checks if they point to the same place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Str, tuple, set, list, dict</a:t>
            </a:r>
          </a:p>
        </p:txBody>
      </p:sp>
    </p:spTree>
    <p:extLst>
      <p:ext uri="{BB962C8B-B14F-4D97-AF65-F5344CB8AC3E}">
        <p14:creationId xmlns:p14="http://schemas.microsoft.com/office/powerpoint/2010/main" val="240002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2, hi, bob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Bob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29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dict_values(['hello', 'bob', 29])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dict_keys(['hi', 'name', 'age'])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{'hi': 'hello', 'name': 'bob', 'age': 29, 'a': 'b'}</a:t>
            </a:r>
          </a:p>
        </p:txBody>
      </p:sp>
    </p:spTree>
    <p:extLst>
      <p:ext uri="{BB962C8B-B14F-4D97-AF65-F5344CB8AC3E}">
        <p14:creationId xmlns:p14="http://schemas.microsoft.com/office/powerpoint/2010/main" val="67110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None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[1,2,3,4,100]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[1, 2, 3, 4, 100, 1, 2, 3]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81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9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Tutorial 2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Exam Revision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Working with strings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need to know basic string functions: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join(), split(), + concatenates, \n: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str1 = “this is a string”; str2 = “so,is,this”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print (str1.split()[0])	print (len(str2.split(‘,’))) 	print (str1 + ” “ + str2)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str3 = str1.split().sort()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print (“\n”.join(str3))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Functions and modules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dirty="0" smtClean="0"/>
              <a:t>Modules -- Remember </a:t>
            </a:r>
            <a:r>
              <a:rPr lang="en-GB" sz="1200" dirty="0"/>
              <a:t>the important ones: </a:t>
            </a:r>
            <a:r>
              <a:rPr lang="en-GB" sz="1200" dirty="0" err="1"/>
              <a:t>os</a:t>
            </a:r>
            <a:r>
              <a:rPr lang="en-GB" sz="1200" dirty="0"/>
              <a:t>, sys, </a:t>
            </a:r>
            <a:r>
              <a:rPr lang="en-GB" sz="1200" dirty="0" smtClean="0"/>
              <a:t>etc.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 smtClean="0"/>
              <a:t>	Import </a:t>
            </a:r>
            <a:r>
              <a:rPr lang="en-GB" sz="1200" dirty="0"/>
              <a:t>with ‘import</a:t>
            </a:r>
            <a:r>
              <a:rPr lang="en-GB" sz="1200" dirty="0" smtClean="0"/>
              <a:t>’. 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 smtClean="0"/>
              <a:t>	Dot notation to use variables/functions of theirs.</a:t>
            </a:r>
            <a:endParaRPr lang="en-GB" sz="1200" dirty="0"/>
          </a:p>
          <a:p>
            <a:pPr lvl="0">
              <a:spcBef>
                <a:spcPts val="0"/>
              </a:spcBef>
              <a:buNone/>
            </a:pPr>
            <a:r>
              <a:rPr lang="en-GB" sz="1200" dirty="0"/>
              <a:t>Functions: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 err="1"/>
              <a:t>def</a:t>
            </a:r>
            <a:r>
              <a:rPr lang="en-GB" sz="1200" dirty="0"/>
              <a:t> </a:t>
            </a:r>
            <a:r>
              <a:rPr lang="en-GB" sz="1200" dirty="0" err="1"/>
              <a:t>myfunc</a:t>
            </a:r>
            <a:r>
              <a:rPr lang="en-GB" sz="1200" dirty="0"/>
              <a:t>():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/>
              <a:t>    print(‘do stuff’)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/>
              <a:t>    return ‘hello’ # or any number of values as a tuple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/>
              <a:t># and call it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dirty="0"/>
              <a:t>res = </a:t>
            </a:r>
            <a:r>
              <a:rPr lang="en-GB" sz="1200" dirty="0" err="1"/>
              <a:t>myfunc</a:t>
            </a:r>
            <a:r>
              <a:rPr lang="en-GB" sz="1200" dirty="0"/>
              <a:t>()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Working with OS module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Getting parameters from the command line using </a:t>
            </a:r>
            <a:r>
              <a:rPr lang="en-GB" b="1" dirty="0" err="1"/>
              <a:t>sys.argv</a:t>
            </a:r>
            <a:r>
              <a:rPr lang="en-GB" dirty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$ ‘python3   myfile.py   file.txt   3’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print (</a:t>
            </a:r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sys.argv</a:t>
            </a:r>
            <a:r>
              <a:rPr lang="en-GB" dirty="0">
                <a:solidFill>
                  <a:srgbClr val="FF0000"/>
                </a:solidFill>
              </a:rPr>
              <a:t>))	</a:t>
            </a:r>
            <a:r>
              <a:rPr lang="en-GB" dirty="0" smtClean="0">
                <a:solidFill>
                  <a:srgbClr val="FF0000"/>
                </a:solidFill>
              </a:rPr>
              <a:t>print(</a:t>
            </a:r>
            <a:r>
              <a:rPr lang="en-GB" dirty="0" err="1" smtClean="0">
                <a:solidFill>
                  <a:srgbClr val="FF0000"/>
                </a:solidFill>
              </a:rPr>
              <a:t>sys.argv</a:t>
            </a:r>
            <a:r>
              <a:rPr lang="en-GB" dirty="0" smtClean="0">
                <a:solidFill>
                  <a:srgbClr val="FF0000"/>
                </a:solidFill>
              </a:rPr>
              <a:t>[1</a:t>
            </a:r>
            <a:r>
              <a:rPr lang="en-GB" dirty="0">
                <a:solidFill>
                  <a:srgbClr val="FF0000"/>
                </a:solidFill>
              </a:rPr>
              <a:t>]) 		print(</a:t>
            </a:r>
            <a:r>
              <a:rPr lang="en-GB" dirty="0" err="1">
                <a:solidFill>
                  <a:srgbClr val="FF0000"/>
                </a:solidFill>
              </a:rPr>
              <a:t>sys.argv</a:t>
            </a:r>
            <a:r>
              <a:rPr lang="en-GB" dirty="0">
                <a:solidFill>
                  <a:srgbClr val="FF0000"/>
                </a:solidFill>
              </a:rPr>
              <a:t>[2])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Relative vs absolute paths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 err="1"/>
              <a:t>os.path.exists</a:t>
            </a:r>
            <a:r>
              <a:rPr lang="en-GB" dirty="0"/>
              <a:t>(‘</a:t>
            </a:r>
            <a:r>
              <a:rPr lang="en-GB" dirty="0" err="1"/>
              <a:t>myfile</a:t>
            </a:r>
            <a:r>
              <a:rPr lang="en-GB" dirty="0"/>
              <a:t>’)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 err="1"/>
              <a:t>os.getcwd</a:t>
            </a:r>
            <a:r>
              <a:rPr lang="en-GB" dirty="0"/>
              <a:t>()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Working with files and the web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Files and the web are pretty similar to one another: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You open it, read it, then close it.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Or use the ‘with’ keyword.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with open(</a:t>
            </a:r>
            <a:r>
              <a:rPr lang="en-GB" dirty="0" err="1"/>
              <a:t>fname</a:t>
            </a:r>
            <a:r>
              <a:rPr lang="en-GB" dirty="0"/>
              <a:t>) as f: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    # could do: content = </a:t>
            </a:r>
            <a:r>
              <a:rPr lang="en-GB" dirty="0" err="1"/>
              <a:t>f.read</a:t>
            </a:r>
            <a:r>
              <a:rPr lang="en-GB" dirty="0"/>
              <a:t>() or </a:t>
            </a:r>
            <a:r>
              <a:rPr lang="en-GB" dirty="0" err="1"/>
              <a:t>readlines</a:t>
            </a:r>
            <a:r>
              <a:rPr lang="en-GB" dirty="0"/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for line in f: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        print (line)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Exceptions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3238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dirty="0">
                <a:solidFill>
                  <a:srgbClr val="666666"/>
                </a:solidFill>
              </a:rPr>
              <a:t>try: </a:t>
            </a:r>
          </a:p>
          <a:p>
            <a:pPr marL="574675" lvl="1" indent="-317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dirty="0">
                <a:solidFill>
                  <a:srgbClr val="666666"/>
                </a:solidFill>
              </a:rPr>
              <a:t>fin = open('</a:t>
            </a:r>
            <a:r>
              <a:rPr lang="en-GB" sz="2000" dirty="0" err="1">
                <a:solidFill>
                  <a:srgbClr val="666666"/>
                </a:solidFill>
              </a:rPr>
              <a:t>bad_file</a:t>
            </a:r>
            <a:r>
              <a:rPr lang="en-GB" sz="2000" dirty="0">
                <a:solidFill>
                  <a:srgbClr val="666666"/>
                </a:solidFill>
              </a:rPr>
              <a:t>')</a:t>
            </a:r>
          </a:p>
          <a:p>
            <a:pPr marL="574675" lvl="1" indent="-317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dirty="0">
                <a:solidFill>
                  <a:srgbClr val="666666"/>
                </a:solidFill>
              </a:rPr>
              <a:t>for line in fin:</a:t>
            </a:r>
          </a:p>
          <a:p>
            <a:pPr marL="1076325" lvl="2" indent="-952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dirty="0">
                <a:solidFill>
                  <a:srgbClr val="666666"/>
                </a:solidFill>
              </a:rPr>
              <a:t>print (line)</a:t>
            </a:r>
          </a:p>
          <a:p>
            <a:pPr marL="574675" lvl="1" indent="-317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dirty="0" err="1">
                <a:solidFill>
                  <a:srgbClr val="666666"/>
                </a:solidFill>
              </a:rPr>
              <a:t>fin.close</a:t>
            </a:r>
            <a:r>
              <a:rPr lang="en-GB" sz="2000" dirty="0">
                <a:solidFill>
                  <a:srgbClr val="666666"/>
                </a:solidFill>
              </a:rPr>
              <a:t>()</a:t>
            </a:r>
          </a:p>
          <a:p>
            <a:pPr lv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2000" dirty="0">
                <a:solidFill>
                  <a:srgbClr val="666666"/>
                </a:solidFill>
              </a:rPr>
              <a:t> except Exception as e: </a:t>
            </a:r>
          </a:p>
          <a:p>
            <a:pPr marL="574675" lvl="0" indent="-7302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2000" dirty="0">
                <a:solidFill>
                  <a:srgbClr val="666666"/>
                </a:solidFill>
              </a:rPr>
              <a:t>print ("Something went wrong.")</a:t>
            </a:r>
          </a:p>
          <a:p>
            <a:pPr marL="574675" lvl="0" indent="-7302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2000" dirty="0">
                <a:solidFill>
                  <a:srgbClr val="666666"/>
                </a:solidFill>
              </a:rPr>
              <a:t>print (e)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Notices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Assignment + project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Recap string formatting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Revision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Quick recap: String formatting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print (“this is the {} example”.format(‘first’))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 (“this is the {0} and {1} example”.format(‘first’, ‘second’))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 (“this is the {one} and {two} example”.format(one=‘first’, two=‘second’))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 (“this is a %s example” % ‘new’)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 (“this is a %s with %s example” % (‘new’, ‘brackets’)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 (“this is a %s with %d %s example” % (‘new’, 2, ‘brackets’)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dirty="0"/>
              <a:t>A great language!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dirty="0"/>
              <a:t>	</a:t>
            </a:r>
            <a:r>
              <a:rPr lang="en-GB" sz="1400" dirty="0" smtClean="0"/>
              <a:t>Easy and powerful scripting</a:t>
            </a:r>
            <a:r>
              <a:rPr lang="en-GB" sz="1400" dirty="0"/>
              <a:t> </a:t>
            </a:r>
            <a:r>
              <a:rPr lang="en-GB" sz="1400" dirty="0" smtClean="0"/>
              <a:t>--</a:t>
            </a:r>
            <a:r>
              <a:rPr lang="en-GB" sz="1400" dirty="0" smtClean="0"/>
              <a:t> try </a:t>
            </a:r>
            <a:r>
              <a:rPr lang="en-GB" sz="1400" dirty="0"/>
              <a:t>to follow PEP8ish style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dirty="0"/>
              <a:t>Dynamically typed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dirty="0"/>
              <a:t>Procedural and object oriented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dirty="0"/>
              <a:t>The exam will test your knowledge on: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1400" dirty="0"/>
              <a:t>Python fundamentals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1400" dirty="0"/>
              <a:t>Reading and writing python code -- some parts will be easy, some parts hard.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400" dirty="0"/>
              <a:t>Exam etiquette: Answer everything. I don’t care if you don’t think you know it, just put something down. There are 0 marks for blank answers.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The basics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Know basic types: Strings/bools/ints etc.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Restrictions on valid variable and function names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Key words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What they do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An example of using them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>
                <a:solidFill>
                  <a:srgbClr val="FF0000"/>
                </a:solidFill>
              </a:rPr>
              <a:t>in, pass, with, is, as, elif, __main__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Structures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The difference between: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	Lists, Sets, </a:t>
            </a:r>
            <a:r>
              <a:rPr lang="en-GB" dirty="0" err="1"/>
              <a:t>Dicts</a:t>
            </a:r>
            <a:r>
              <a:rPr lang="en-GB" dirty="0"/>
              <a:t>,	Tuples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When they are used + their </a:t>
            </a:r>
            <a:r>
              <a:rPr lang="en-GB" dirty="0" err="1"/>
              <a:t>tradeoffs</a:t>
            </a: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What is: ‘==’ vs ‘is’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Examples of using them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Make sure you can identify which is which, e.g.: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(‘hi’) 	</a:t>
            </a:r>
            <a:r>
              <a:rPr lang="en-GB" dirty="0" smtClean="0">
                <a:solidFill>
                  <a:srgbClr val="FF0000"/>
                </a:solidFill>
              </a:rPr>
              <a:t>	(‘</a:t>
            </a:r>
            <a:r>
              <a:rPr lang="en-GB" dirty="0">
                <a:solidFill>
                  <a:srgbClr val="FF0000"/>
                </a:solidFill>
              </a:rPr>
              <a:t>hi’,)	</a:t>
            </a:r>
            <a:r>
              <a:rPr lang="en-GB" dirty="0" smtClean="0">
                <a:solidFill>
                  <a:srgbClr val="FF0000"/>
                </a:solidFill>
              </a:rPr>
              <a:t>	{‘</a:t>
            </a:r>
            <a:r>
              <a:rPr lang="en-GB" dirty="0">
                <a:solidFill>
                  <a:srgbClr val="FF0000"/>
                </a:solidFill>
              </a:rPr>
              <a:t>hi’}		[‘hi’] 		{‘hi’:1}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Structures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 dirty="0"/>
              <a:t>Make sure you can understand code relating to structures: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 smtClean="0"/>
              <a:t>Such as functions: </a:t>
            </a:r>
            <a:r>
              <a:rPr lang="en-GB" sz="1600" dirty="0" err="1" smtClean="0"/>
              <a:t>len</a:t>
            </a:r>
            <a:r>
              <a:rPr lang="en-GB" sz="1600" dirty="0"/>
              <a:t>(), sort(), append(), update(), sort(reverse=True), slicing them with “:”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 err="1"/>
              <a:t>E.g</a:t>
            </a:r>
            <a:r>
              <a:rPr lang="en-GB" sz="1600" dirty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 err="1"/>
              <a:t>mylist</a:t>
            </a:r>
            <a:r>
              <a:rPr lang="en-GB" sz="1600" dirty="0"/>
              <a:t> = [1,2,’hi’,’bob’]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>
                <a:solidFill>
                  <a:srgbClr val="FF0000"/>
                </a:solidFill>
              </a:rPr>
              <a:t>p</a:t>
            </a:r>
            <a:r>
              <a:rPr lang="en-GB" sz="1600" dirty="0" smtClean="0">
                <a:solidFill>
                  <a:srgbClr val="FF0000"/>
                </a:solidFill>
              </a:rPr>
              <a:t>rint </a:t>
            </a:r>
            <a:r>
              <a:rPr lang="en-GB" sz="1600" dirty="0">
                <a:solidFill>
                  <a:srgbClr val="FF0000"/>
                </a:solidFill>
              </a:rPr>
              <a:t>(</a:t>
            </a:r>
            <a:r>
              <a:rPr lang="en-GB" sz="1600" dirty="0" err="1">
                <a:solidFill>
                  <a:srgbClr val="FF0000"/>
                </a:solidFill>
              </a:rPr>
              <a:t>mylist</a:t>
            </a:r>
            <a:r>
              <a:rPr lang="en-GB" sz="1600" dirty="0">
                <a:solidFill>
                  <a:srgbClr val="FF0000"/>
                </a:solidFill>
              </a:rPr>
              <a:t>[1])	 	print (</a:t>
            </a:r>
            <a:r>
              <a:rPr lang="en-GB" sz="1600" dirty="0" err="1">
                <a:solidFill>
                  <a:srgbClr val="FF0000"/>
                </a:solidFill>
              </a:rPr>
              <a:t>mylist</a:t>
            </a:r>
            <a:r>
              <a:rPr lang="en-GB" sz="1600" dirty="0">
                <a:solidFill>
                  <a:srgbClr val="FF0000"/>
                </a:solidFill>
              </a:rPr>
              <a:t>[1:])		 print (</a:t>
            </a:r>
            <a:r>
              <a:rPr lang="en-GB" sz="1600" dirty="0" err="1">
                <a:solidFill>
                  <a:srgbClr val="FF0000"/>
                </a:solidFill>
              </a:rPr>
              <a:t>mylist</a:t>
            </a:r>
            <a:r>
              <a:rPr lang="en-GB" sz="1600" dirty="0">
                <a:solidFill>
                  <a:srgbClr val="FF0000"/>
                </a:solidFill>
              </a:rPr>
              <a:t>[-1])		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 err="1"/>
              <a:t>mydict</a:t>
            </a:r>
            <a:r>
              <a:rPr lang="en-GB" sz="1600" dirty="0"/>
              <a:t> = {‘hi’:’hello’,’name’:’bob’,’age’:29}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>
                <a:solidFill>
                  <a:srgbClr val="FF0000"/>
                </a:solidFill>
              </a:rPr>
              <a:t>print (</a:t>
            </a:r>
            <a:r>
              <a:rPr lang="en-GB" sz="1600" dirty="0" err="1">
                <a:solidFill>
                  <a:srgbClr val="FF0000"/>
                </a:solidFill>
              </a:rPr>
              <a:t>mydict</a:t>
            </a:r>
            <a:r>
              <a:rPr lang="en-GB" sz="1600" dirty="0">
                <a:solidFill>
                  <a:srgbClr val="FF0000"/>
                </a:solidFill>
              </a:rPr>
              <a:t>[‘age’]) 		print (</a:t>
            </a:r>
            <a:r>
              <a:rPr lang="en-GB" sz="1600" dirty="0" err="1">
                <a:solidFill>
                  <a:srgbClr val="FF0000"/>
                </a:solidFill>
              </a:rPr>
              <a:t>mydict.values</a:t>
            </a:r>
            <a:r>
              <a:rPr lang="en-GB" sz="1600" dirty="0">
                <a:solidFill>
                  <a:srgbClr val="FF0000"/>
                </a:solidFill>
              </a:rPr>
              <a:t>())		print (</a:t>
            </a:r>
            <a:r>
              <a:rPr lang="en-GB" sz="1600" dirty="0" err="1">
                <a:solidFill>
                  <a:srgbClr val="FF0000"/>
                </a:solidFill>
              </a:rPr>
              <a:t>mydict.keys</a:t>
            </a:r>
            <a:r>
              <a:rPr lang="en-GB" sz="1600" dirty="0">
                <a:solidFill>
                  <a:srgbClr val="FF0000"/>
                </a:solidFill>
              </a:rPr>
              <a:t>())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 err="1">
                <a:solidFill>
                  <a:srgbClr val="666666"/>
                </a:solidFill>
              </a:rPr>
              <a:t>mydict.update</a:t>
            </a:r>
            <a:r>
              <a:rPr lang="en-GB" sz="1600" dirty="0">
                <a:solidFill>
                  <a:srgbClr val="666666"/>
                </a:solidFill>
              </a:rPr>
              <a:t>({‘</a:t>
            </a:r>
            <a:r>
              <a:rPr lang="en-GB" sz="1600" dirty="0" err="1">
                <a:solidFill>
                  <a:srgbClr val="666666"/>
                </a:solidFill>
              </a:rPr>
              <a:t>a’:’b</a:t>
            </a:r>
            <a:r>
              <a:rPr lang="en-GB" sz="1600" dirty="0" smtClean="0">
                <a:solidFill>
                  <a:srgbClr val="666666"/>
                </a:solidFill>
              </a:rPr>
              <a:t>’})</a:t>
            </a:r>
            <a:r>
              <a:rPr lang="en-GB" sz="1600" dirty="0">
                <a:solidFill>
                  <a:srgbClr val="666666"/>
                </a:solidFill>
              </a:rPr>
              <a:t>	</a:t>
            </a:r>
            <a:r>
              <a:rPr lang="en-GB" sz="1600" dirty="0">
                <a:solidFill>
                  <a:srgbClr val="000000"/>
                </a:solidFill>
              </a:rPr>
              <a:t>	</a:t>
            </a:r>
            <a:r>
              <a:rPr lang="en-GB" sz="1600" dirty="0">
                <a:solidFill>
                  <a:srgbClr val="FF0000"/>
                </a:solidFill>
              </a:rPr>
              <a:t>print (</a:t>
            </a:r>
            <a:r>
              <a:rPr lang="en-GB" sz="1600" dirty="0" err="1">
                <a:solidFill>
                  <a:srgbClr val="FF0000"/>
                </a:solidFill>
              </a:rPr>
              <a:t>mydict</a:t>
            </a:r>
            <a:r>
              <a:rPr lang="en-GB" sz="16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Structures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Those functions are important: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mylist = [1,2,4,3]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print (len(mylist))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x = mylist.sort()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mylist.append(100)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print (x)		print (mylist)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mylist += [1,2,3]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print (mylist)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Revision: Iterating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449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While (condition == True):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i in range(5): # 0,1,2,3,4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i in range(len(mylist))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i in range(0,10,2) # 0,2,4,6,8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i in range(10,0,-2)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For i, val in enumerate(mylist):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k, v in mydict.items()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578</Words>
  <Application>Microsoft Office PowerPoint</Application>
  <PresentationFormat>On-screen Show (16:9)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simple-light-2</vt:lpstr>
      <vt:lpstr>Tutorial 2</vt:lpstr>
      <vt:lpstr>Notices</vt:lpstr>
      <vt:lpstr>Quick recap: String formatting</vt:lpstr>
      <vt:lpstr>Python</vt:lpstr>
      <vt:lpstr>Revision: The basics</vt:lpstr>
      <vt:lpstr>Revision: Structures</vt:lpstr>
      <vt:lpstr>Revision: Structures</vt:lpstr>
      <vt:lpstr>Revision: Structures</vt:lpstr>
      <vt:lpstr>Revision: Iterating</vt:lpstr>
      <vt:lpstr>Revision: Working with strings</vt:lpstr>
      <vt:lpstr>Revision: Functions and modules</vt:lpstr>
      <vt:lpstr>Working with OS module</vt:lpstr>
      <vt:lpstr>Revision: Working with files and the web</vt:lpstr>
      <vt:lpstr>Revision: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cp:lastModifiedBy>Ryan Chard</cp:lastModifiedBy>
  <cp:revision>4</cp:revision>
  <cp:lastPrinted>2016-06-03T00:23:21Z</cp:lastPrinted>
  <dcterms:modified xsi:type="dcterms:W3CDTF">2016-06-03T00:45:59Z</dcterms:modified>
</cp:coreProperties>
</file>