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BB7CB-34BC-4F28-983E-A14F5EF90498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AA92-5E92-45E8-868A-4CB51BCF09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99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9102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488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Zed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26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4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# it creates: {0: 0, 1: 1, 2: 4, 3: 9, 4: 16}</a:t>
            </a:r>
          </a:p>
        </p:txBody>
      </p:sp>
    </p:spTree>
    <p:extLst>
      <p:ext uri="{BB962C8B-B14F-4D97-AF65-F5344CB8AC3E}">
        <p14:creationId xmlns:p14="http://schemas.microsoft.com/office/powerpoint/2010/main" val="136510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print (sum_lists([1,2,3],[1,2,3])[0])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12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-----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print (sum_lists([1,2,3],[4,5,6]))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(21, [3, 6], [1, 4])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------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print (sum_lists([1,2,3])[0])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[3,1]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59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[‘2’,’5’,’8’]</a:t>
            </a:r>
          </a:p>
        </p:txBody>
      </p:sp>
    </p:spTree>
    <p:extLst>
      <p:ext uri="{BB962C8B-B14F-4D97-AF65-F5344CB8AC3E}">
        <p14:creationId xmlns:p14="http://schemas.microsoft.com/office/powerpoint/2010/main" val="377915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27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7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10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63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92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5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['10', '9', '6', '5', '3']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It does not include the last value, so 0 is not evaluated.</a:t>
            </a:r>
          </a:p>
        </p:txBody>
      </p:sp>
    </p:spTree>
    <p:extLst>
      <p:ext uri="{BB962C8B-B14F-4D97-AF65-F5344CB8AC3E}">
        <p14:creationId xmlns:p14="http://schemas.microsoft.com/office/powerpoint/2010/main" val="22573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&gt;&gt;&gt; print (mylist[1])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&gt;&gt;&gt; print (mylist[2:])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[50, 'hello', 'bob', 6]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&gt;&gt;&gt; print (mylist[2:4])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[50, 'hello']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&gt;&gt;&gt; print (mylist[-1])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&gt;&gt;&gt; print (mylist[-1:])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[6]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&gt;&gt;&gt; print (mylist[-3:-1])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['hello', 'bob']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59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NWEN241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Python Tutorial 1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problems: dicts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stuff = {'name': 'Zed', 'age': 39, 'height': 2 * 12 + 2}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print (stuff['name'])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 (stuff['height'])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# make a new dict with dict comprehension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newdict = {n: n**2 for n in range(5)}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 (newdict[2])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problems: functions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def sum_lists (list1, list2=[1,1,1]):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mysum = sum(list1) + sum(list2)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mymax = [max(list1), max(list2)]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mymin = [min(list1), min(list2)]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return mysum, mymax, mymin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456175" y="1152475"/>
            <a:ext cx="4536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print (sum_lists([1,2,3],[1,2,3])[0])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print (sum_lists([1,2,3],[4,5,6]))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print (sum_lists([1,2,3])[1])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problems: files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printed?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mylist = []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with open(‘file.txt’) as f: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for line in f.readlines():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        mylist.append(line.split(‘,’)[1])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print (mylist)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153675" y="1304875"/>
            <a:ext cx="1830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file.txt =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1,2,3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4,5,6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7,8,9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Today: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Firstly: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-GB" dirty="0"/>
              <a:t>Assignment 2 is out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dirty="0"/>
              <a:t>The project is due the same day...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dirty="0"/>
              <a:t>Today: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Pretty brief and informal. Feel free to ask questions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Go over the project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Go over the assignment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dirty="0"/>
              <a:t>Random python stuff?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549" y="2446500"/>
            <a:ext cx="3583450" cy="2696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Project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88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 dirty="0"/>
              <a:t>Overview: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GB" sz="1600" dirty="0"/>
              <a:t>A chat program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GB" sz="1600" dirty="0"/>
              <a:t>Clients send messages to a server which then forwards them to all clients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GB" sz="1600" dirty="0"/>
              <a:t>Uses sockets -- a way to communicate over the network. You can listen for incoming messages (</a:t>
            </a:r>
            <a:r>
              <a:rPr lang="en-GB" sz="1600" dirty="0" err="1"/>
              <a:t>select.select</a:t>
            </a:r>
            <a:r>
              <a:rPr lang="en-GB" sz="1600" dirty="0"/>
              <a:t>) and send/</a:t>
            </a:r>
            <a:r>
              <a:rPr lang="en-GB" sz="1600" dirty="0" err="1"/>
              <a:t>recv</a:t>
            </a:r>
            <a:r>
              <a:rPr lang="en-GB" sz="1600" dirty="0"/>
              <a:t> data.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GB" sz="1600" dirty="0"/>
              <a:t>Uses SQLite3 database --  a database in a single text file. You can use SQL to query it. Data is stored in ‘tables’, a table has columns of types and rows of data.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974" y="569725"/>
            <a:ext cx="2313449" cy="155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Python Project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/>
              <a:t>Core: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SzPct val="100000"/>
              <a:buChar char="-"/>
            </a:pPr>
            <a:r>
              <a:rPr lang="en-GB" sz="1600" dirty="0"/>
              <a:t>Allow a client to send a message to the server. Then have the server send that message to every other client.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SzPct val="100000"/>
              <a:buChar char="-"/>
            </a:pPr>
            <a:r>
              <a:rPr lang="en-GB" sz="1600" dirty="0"/>
              <a:t>Make clients print received messages out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SzPct val="100000"/>
              <a:buChar char="-"/>
            </a:pPr>
            <a:r>
              <a:rPr lang="en-GB" sz="1600" dirty="0"/>
              <a:t>Let the client enter /commands: /NICK /MSG /WHO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SzPct val="100000"/>
              <a:buChar char="-"/>
            </a:pPr>
            <a:r>
              <a:rPr lang="en-GB" sz="1600" dirty="0"/>
              <a:t>Handle errors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/>
              <a:t>Completion: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SzPct val="100000"/>
              <a:buChar char="-"/>
            </a:pPr>
            <a:r>
              <a:rPr lang="en-GB" sz="1600" dirty="0"/>
              <a:t>Use </a:t>
            </a:r>
            <a:r>
              <a:rPr lang="en-GB" sz="1600" dirty="0" err="1"/>
              <a:t>sqlite</a:t>
            </a:r>
            <a:r>
              <a:rPr lang="en-GB" sz="1600" dirty="0"/>
              <a:t> to enable chat rooms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/>
              <a:t>Challenge: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SzPct val="100000"/>
              <a:buChar char="-"/>
            </a:pPr>
            <a:r>
              <a:rPr lang="en-GB" sz="1600" dirty="0"/>
              <a:t>Allow multiple servers (clients on different servers can communicate with one another)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None/>
            </a:pPr>
            <a:endParaRPr sz="1600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- Getting Started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9500" y="1152475"/>
            <a:ext cx="3115800" cy="1750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 dirty="0"/>
              <a:t>1. Read from </a:t>
            </a:r>
            <a:r>
              <a:rPr lang="en-GB" sz="1400" dirty="0" err="1"/>
              <a:t>stdin</a:t>
            </a:r>
            <a:r>
              <a:rPr lang="en-GB" sz="1400"/>
              <a:t> and send the message: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 dirty="0" err="1"/>
              <a:t>msg</a:t>
            </a:r>
            <a:r>
              <a:rPr lang="en-GB" sz="1400" dirty="0"/>
              <a:t> = </a:t>
            </a:r>
            <a:r>
              <a:rPr lang="en-GB" sz="1400" dirty="0" err="1"/>
              <a:t>sys.stdin.readline</a:t>
            </a:r>
            <a:r>
              <a:rPr lang="en-GB" sz="1400" dirty="0"/>
              <a:t>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dirty="0" err="1"/>
              <a:t>client_socket.send</a:t>
            </a:r>
            <a:r>
              <a:rPr lang="en-GB" sz="1400" dirty="0"/>
              <a:t>(</a:t>
            </a:r>
            <a:r>
              <a:rPr lang="en-GB" sz="1400" dirty="0" err="1"/>
              <a:t>msg.encode</a:t>
            </a:r>
            <a:r>
              <a:rPr lang="en-GB" sz="1400" dirty="0"/>
              <a:t>())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41200" y="3245000"/>
            <a:ext cx="2984100" cy="1162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2. Read the message on the server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data = sock.recv(1024).decode()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260400" y="1152462"/>
            <a:ext cx="3178500" cy="1995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3. Broadcast it back to everyone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for send_sock in socket_list: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    # check it isn’t the recv socket first.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    send_sock.send(data.encode())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435000" y="3245000"/>
            <a:ext cx="2829300" cy="1501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4. Recv and print it on the client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msg = sock.recv(1024).decode()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print (msg)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474000" y="1152475"/>
            <a:ext cx="2610900" cy="2896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5. Start allowing / commands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if ‘/WHO’ in data: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    names = ‘’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    for k,v in names.items():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        names = names + k + ‘\n’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     sock.send(names).encode()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Important things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Socket port number can be used as id: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/>
              <a:t># the addr is a tuple of (ip,port), aka: (‘127.0.0.1’, 54343) etc.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sz="1400"/>
              <a:t>sockfd, addr = server_socket.accept()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sz="1400"/>
              <a:t># you can get the address straight from a socket too: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-GB" sz="1400"/>
              <a:t>addr = sock.getpeername(), meaning: sock.getpeername()[1] = 54354 etc.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400"/>
              <a:t>The database should mostly do what you want it to. You just need to put the commands in the right place. This isn’t a database course.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1400"/>
              <a:t>.strip() is a useful function for making things look nice. Removes blank space and new lines etc.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400"/>
              <a:t>	‘       hi   ‘.strip() == ‘hi’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Assignment 2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 four functions: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 b="1" dirty="0" err="1"/>
              <a:t>add_vectors</a:t>
            </a:r>
            <a:r>
              <a:rPr lang="en-GB" b="1" dirty="0"/>
              <a:t>(list1</a:t>
            </a:r>
            <a:r>
              <a:rPr lang="en-GB" dirty="0"/>
              <a:t>, </a:t>
            </a:r>
            <a:r>
              <a:rPr lang="en-GB" b="1" dirty="0"/>
              <a:t>list2</a:t>
            </a:r>
            <a:r>
              <a:rPr lang="en-GB" dirty="0"/>
              <a:t>) -- Create a summed list from two lists of </a:t>
            </a:r>
            <a:r>
              <a:rPr lang="en-GB" dirty="0" err="1"/>
              <a:t>ints</a:t>
            </a:r>
            <a:endParaRPr lang="en-GB" dirty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 dirty="0"/>
              <a:t>Error check, create new list, iterate over a list, add values at each index, store in list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endParaRPr lang="en-GB" b="1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 b="1" dirty="0" err="1" smtClean="0"/>
              <a:t>print_frequency</a:t>
            </a:r>
            <a:r>
              <a:rPr lang="en-GB" b="1" dirty="0" smtClean="0"/>
              <a:t>(string</a:t>
            </a:r>
            <a:r>
              <a:rPr lang="en-GB" dirty="0"/>
              <a:t>) -- count the number of times each letter appears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 dirty="0"/>
              <a:t>Error check, create </a:t>
            </a:r>
            <a:r>
              <a:rPr lang="en-GB" dirty="0" err="1"/>
              <a:t>dict</a:t>
            </a:r>
            <a:r>
              <a:rPr lang="en-GB" dirty="0"/>
              <a:t>, iterate, use .</a:t>
            </a:r>
            <a:r>
              <a:rPr lang="en-GB" dirty="0" err="1"/>
              <a:t>isalpha</a:t>
            </a:r>
            <a:r>
              <a:rPr lang="en-GB" dirty="0"/>
              <a:t>() and .lower(), store if not exists, increment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endParaRPr lang="en-GB" b="1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 b="1" dirty="0" err="1" smtClean="0"/>
              <a:t>verbing</a:t>
            </a:r>
            <a:r>
              <a:rPr lang="en-GB" b="1" dirty="0" smtClean="0"/>
              <a:t>(string</a:t>
            </a:r>
            <a:r>
              <a:rPr lang="en-GB" dirty="0"/>
              <a:t>) -- add ‘</a:t>
            </a:r>
            <a:r>
              <a:rPr lang="en-GB" dirty="0" err="1"/>
              <a:t>ing</a:t>
            </a:r>
            <a:r>
              <a:rPr lang="en-GB" dirty="0"/>
              <a:t>’ or ‘</a:t>
            </a:r>
            <a:r>
              <a:rPr lang="en-GB" dirty="0" err="1"/>
              <a:t>ly</a:t>
            </a:r>
            <a:r>
              <a:rPr lang="en-GB" dirty="0"/>
              <a:t>’ to every word in a string depending on </a:t>
            </a:r>
            <a:r>
              <a:rPr lang="en-GB" dirty="0" err="1"/>
              <a:t>len</a:t>
            </a:r>
            <a:endParaRPr lang="en-GB" dirty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 dirty="0"/>
              <a:t>Error check, split(), iterate/enumerate, check </a:t>
            </a:r>
            <a:r>
              <a:rPr lang="en-GB" dirty="0" err="1"/>
              <a:t>len</a:t>
            </a:r>
            <a:r>
              <a:rPr lang="en-GB" dirty="0"/>
              <a:t>(), add </a:t>
            </a:r>
            <a:r>
              <a:rPr lang="en-GB" dirty="0" err="1"/>
              <a:t>ing</a:t>
            </a:r>
            <a:r>
              <a:rPr lang="en-GB" dirty="0"/>
              <a:t>/</a:t>
            </a:r>
            <a:r>
              <a:rPr lang="en-GB" dirty="0" err="1"/>
              <a:t>ly</a:t>
            </a:r>
            <a:r>
              <a:rPr lang="en-GB" dirty="0"/>
              <a:t>, join result back together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endParaRPr lang="en-GB" b="1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 b="1" dirty="0" err="1" smtClean="0"/>
              <a:t>add_vectors_file</a:t>
            </a:r>
            <a:r>
              <a:rPr lang="en-GB" b="1" dirty="0" smtClean="0"/>
              <a:t>(filename</a:t>
            </a:r>
            <a:r>
              <a:rPr lang="en-GB" dirty="0"/>
              <a:t>) -- read a csv file, extract two columns (lists) and call </a:t>
            </a:r>
            <a:r>
              <a:rPr lang="en-GB" dirty="0" err="1"/>
              <a:t>add_vectors</a:t>
            </a:r>
            <a:r>
              <a:rPr lang="en-GB" dirty="0"/>
              <a:t> on them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-GB" dirty="0"/>
              <a:t>Error check, </a:t>
            </a:r>
            <a:r>
              <a:rPr lang="en-GB" dirty="0" err="1"/>
              <a:t>splitlines</a:t>
            </a:r>
            <a:r>
              <a:rPr lang="en-GB" dirty="0"/>
              <a:t>(), use header to find index of pay/bonus, iterate over lines, split(‘,’), append to new lists, call </a:t>
            </a:r>
            <a:r>
              <a:rPr lang="en-GB" dirty="0" err="1"/>
              <a:t>add_vectors</a:t>
            </a:r>
            <a:r>
              <a:rPr lang="en-GB" dirty="0"/>
              <a:t>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</a:t>
            </a:r>
            <a:r>
              <a:rPr lang="en-GB" dirty="0" err="1"/>
              <a:t>doctest</a:t>
            </a:r>
            <a:r>
              <a:rPr lang="en-GB" dirty="0"/>
              <a:t> to check their functionality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problems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mylist=[]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for i in range(10,0,-1):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if (i%3 == 0) or (i%5 == 0):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        mylist.append(str(i))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print (mylist)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problems: lists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Assume the list: </a:t>
            </a:r>
            <a:r>
              <a:rPr lang="en-GB" dirty="0" err="1"/>
              <a:t>mylist</a:t>
            </a:r>
            <a:r>
              <a:rPr lang="en-GB" dirty="0"/>
              <a:t> = [1,2,50,’hello’,’bob’,6]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What is printed: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print (</a:t>
            </a:r>
            <a:r>
              <a:rPr lang="en-GB" dirty="0" err="1"/>
              <a:t>mylist</a:t>
            </a:r>
            <a:r>
              <a:rPr lang="en-GB" dirty="0"/>
              <a:t>[1])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print (</a:t>
            </a:r>
            <a:r>
              <a:rPr lang="en-GB" dirty="0" err="1"/>
              <a:t>mylist</a:t>
            </a:r>
            <a:r>
              <a:rPr lang="en-GB" dirty="0"/>
              <a:t>[2:])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print (</a:t>
            </a:r>
            <a:r>
              <a:rPr lang="en-GB" dirty="0" err="1"/>
              <a:t>mylist</a:t>
            </a:r>
            <a:r>
              <a:rPr lang="en-GB" dirty="0"/>
              <a:t>[2:4])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print (</a:t>
            </a:r>
            <a:r>
              <a:rPr lang="en-GB" dirty="0" err="1"/>
              <a:t>mylist</a:t>
            </a:r>
            <a:r>
              <a:rPr lang="en-GB" dirty="0"/>
              <a:t>[-1])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GB" dirty="0"/>
              <a:t>print (</a:t>
            </a:r>
            <a:r>
              <a:rPr lang="en-GB" dirty="0" err="1"/>
              <a:t>mylist</a:t>
            </a:r>
            <a:r>
              <a:rPr lang="en-GB" dirty="0"/>
              <a:t>[-3:-1])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GB" dirty="0"/>
              <a:t>print (</a:t>
            </a:r>
            <a:r>
              <a:rPr lang="en-GB" dirty="0" err="1"/>
              <a:t>mylist.reverse</a:t>
            </a:r>
            <a:r>
              <a:rPr lang="en-GB" dirty="0"/>
              <a:t>()[1])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1011</Words>
  <Application>Microsoft Office PowerPoint</Application>
  <PresentationFormat>On-screen Show (16:9)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simple-light-2</vt:lpstr>
      <vt:lpstr>NWEN241  Python Tutorial 1</vt:lpstr>
      <vt:lpstr>Today:</vt:lpstr>
      <vt:lpstr>Python Project</vt:lpstr>
      <vt:lpstr>Python Project</vt:lpstr>
      <vt:lpstr>Project - Getting Started</vt:lpstr>
      <vt:lpstr>Important things</vt:lpstr>
      <vt:lpstr>Assignment 2</vt:lpstr>
      <vt:lpstr>Python problems</vt:lpstr>
      <vt:lpstr>Python problems: lists</vt:lpstr>
      <vt:lpstr>Python problems: dicts</vt:lpstr>
      <vt:lpstr>Python problems: functions</vt:lpstr>
      <vt:lpstr>Python problems: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NWEN241  Python Tutorial 1</dc:title>
  <cp:lastModifiedBy>Ryan Chard</cp:lastModifiedBy>
  <cp:revision>2</cp:revision>
  <cp:lastPrinted>2016-05-27T00:24:40Z</cp:lastPrinted>
  <dcterms:modified xsi:type="dcterms:W3CDTF">2016-05-27T00:39:15Z</dcterms:modified>
</cp:coreProperties>
</file>