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B491-0C12-4243-89BB-A9FB0E0A4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F0882-C616-45CC-B451-FFE34CD45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72BA-9927-4254-93BA-FDF8DD55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4402-21EE-4F4C-8618-9DDED97FCDB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C49D-9D73-4A76-98DC-B13CFD9C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2E8A7-8CD2-48A3-9E5F-A1CF7C85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ACC-33A2-49DF-89A0-06D3F662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1C27-B8E0-4111-9D93-BE122E68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2FD93-AC2E-476C-9B83-24E83D9FD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144B3-4A55-45CA-A284-6E1BD29F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4402-21EE-4F4C-8618-9DDED97FCDB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4328F-AF5C-4765-BC28-2A5A7F1C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4BF3-B722-49C4-BE23-817AA512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ACC-33A2-49DF-89A0-06D3F662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08CE8-FE77-4DA7-A2CC-AB5A356EA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EB8E2-BF87-49EA-BCC7-2DE92F9B8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0729-FDED-43C1-82EE-5587E16E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4402-21EE-4F4C-8618-9DDED97FCDB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86A77-B50C-477F-8BB1-B8F2E6CE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6BC57-B91D-4AAE-B461-B6C02E6E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ACC-33A2-49DF-89A0-06D3F662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0413-59B0-4979-96DB-5D78045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294A-14AB-4EB5-B6F4-684B7C2C4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F9099-31E2-43F2-A5BE-038B8D34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4402-21EE-4F4C-8618-9DDED97FCDB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F7D3-BD06-4DDA-BADA-A5D45456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4C23-DE41-467F-AB48-DD74DE73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ACC-33A2-49DF-89A0-06D3F662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8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A62F-62F4-4DE3-B779-3EE0EF18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DCD08-1C0E-4741-AD06-700B55E64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B52BF-E84A-4671-96B1-34A908C5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4402-21EE-4F4C-8618-9DDED97FCDB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016BB-5B6C-4145-8EB7-E2C92CE8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8270-D00C-4CB1-8F52-B7BA795B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ACC-33A2-49DF-89A0-06D3F662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8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E091-32C9-45E9-A0AF-11F6CD25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1DC8-36DB-48FE-92AB-6B9C96293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C6C81-10D2-422D-95AC-95EEA581A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09D4C-F48A-4126-AD81-E1713DA4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4402-21EE-4F4C-8618-9DDED97FCDB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2A86B-AC1A-4F00-91BC-CFF4D7D9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72AE4-E81B-458D-B0E9-5ABF6170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ACC-33A2-49DF-89A0-06D3F662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4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DCF7-63EA-4DBF-B4DB-9A97ECC5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933C6-6EC9-4940-9BE3-C35C8F81D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17323-C8B5-49B9-B988-05B5836E4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CAD10-892F-4318-B2A2-A1E54F194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C2A0A-945B-4D52-8974-D9771E931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C046D-65A5-4ADB-86F5-6A5CC1F6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4402-21EE-4F4C-8618-9DDED97FCDB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463A3-6514-4EE6-95CD-933467EF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9E0D9-335B-4658-BC3A-82E4A1A4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ACC-33A2-49DF-89A0-06D3F662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9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EC7D-6DD8-4762-A2E5-B9DC1B64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3A69F-C02D-4D6F-A897-05AB3040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4402-21EE-4F4C-8618-9DDED97FCDB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106DA-23A9-4904-8AEC-2065A32C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7CCA6-69AA-4513-B1A4-80700B0E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ACC-33A2-49DF-89A0-06D3F662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4A97B-10C0-43F8-ABAB-A2550E1F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4402-21EE-4F4C-8618-9DDED97FCDB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FB08C-B1C4-4D43-95FA-81B5C2D3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18F25-5245-4B46-B62F-95FD9A37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ACC-33A2-49DF-89A0-06D3F662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9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8D72-F069-4AF9-8046-3E517C6F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270D-CE34-4C99-9266-2F45CA93C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75F67-17ED-428D-BCC8-F364144E7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368B3-607A-4BD1-8864-659BA7E3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4402-21EE-4F4C-8618-9DDED97FCDB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87931-C0EB-423D-8B7F-EEF5F9CB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72832-777E-4D37-A860-DC43AF4F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ACC-33A2-49DF-89A0-06D3F662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6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D785-9A02-4F4E-954F-DA2D892F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CF12E-D99A-4268-84C3-2A217E0CD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1BF54-14D0-4DB5-8004-26C14FD8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165F6-A1D3-49D7-839C-A2FF4F8A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4402-21EE-4F4C-8618-9DDED97FCDB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5908C-23BF-41AF-9EF2-BE5686F3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68653-8CDE-4B78-9C50-5F57B506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8ACC-33A2-49DF-89A0-06D3F662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6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F3BAF-E924-4212-A67F-22E322C7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C2B6-22AD-4673-85D7-9D2298A5F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D722-3BB4-46C9-9A0F-FA2670333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4402-21EE-4F4C-8618-9DDED97FCDBF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8C26D-C68A-45A9-92F3-D676FD7B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894A-A010-4EED-84A1-BB7FA182A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38ACC-33A2-49DF-89A0-06D3F662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DAC85E-0464-42D3-B09F-056F924EAD46}"/>
              </a:ext>
            </a:extLst>
          </p:cNvPr>
          <p:cNvSpPr/>
          <p:nvPr/>
        </p:nvSpPr>
        <p:spPr>
          <a:xfrm>
            <a:off x="2239347" y="989045"/>
            <a:ext cx="6997959" cy="4749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BD1F9F-4302-4077-A95C-E1AF6F4A0B3B}"/>
              </a:ext>
            </a:extLst>
          </p:cNvPr>
          <p:cNvCxnSpPr/>
          <p:nvPr/>
        </p:nvCxnSpPr>
        <p:spPr>
          <a:xfrm>
            <a:off x="3682767" y="989045"/>
            <a:ext cx="0" cy="474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EFBDF9-0BBD-4ADF-A9B5-BB686DFF7D2C}"/>
              </a:ext>
            </a:extLst>
          </p:cNvPr>
          <p:cNvSpPr txBox="1"/>
          <p:nvPr/>
        </p:nvSpPr>
        <p:spPr>
          <a:xfrm>
            <a:off x="2701255" y="12583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0AC96-E2E4-47EC-80A1-49362BD78801}"/>
              </a:ext>
            </a:extLst>
          </p:cNvPr>
          <p:cNvSpPr txBox="1"/>
          <p:nvPr/>
        </p:nvSpPr>
        <p:spPr>
          <a:xfrm>
            <a:off x="4639112" y="606872"/>
            <a:ext cx="13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row 2 cols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2109C-EC12-456F-8B34-4722C4EAAD95}"/>
              </a:ext>
            </a:extLst>
          </p:cNvPr>
          <p:cNvSpPr/>
          <p:nvPr/>
        </p:nvSpPr>
        <p:spPr>
          <a:xfrm>
            <a:off x="3858936" y="1358377"/>
            <a:ext cx="5184391" cy="424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9BD40-06DD-4575-931D-C41FDCD1E14E}"/>
              </a:ext>
            </a:extLst>
          </p:cNvPr>
          <p:cNvSpPr txBox="1"/>
          <p:nvPr/>
        </p:nvSpPr>
        <p:spPr>
          <a:xfrm>
            <a:off x="4736102" y="976204"/>
            <a:ext cx="129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rows 1 col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D294B0-C89B-446D-BE2F-68C65CD2CF04}"/>
              </a:ext>
            </a:extLst>
          </p:cNvPr>
          <p:cNvCxnSpPr/>
          <p:nvPr/>
        </p:nvCxnSpPr>
        <p:spPr>
          <a:xfrm>
            <a:off x="3858936" y="2449585"/>
            <a:ext cx="518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498E52-06E4-4B51-9779-ED035C25B1E4}"/>
              </a:ext>
            </a:extLst>
          </p:cNvPr>
          <p:cNvSpPr txBox="1"/>
          <p:nvPr/>
        </p:nvSpPr>
        <p:spPr>
          <a:xfrm>
            <a:off x="5446912" y="2462427"/>
            <a:ext cx="129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rows 5 col</a:t>
            </a:r>
          </a:p>
        </p:txBody>
      </p:sp>
    </p:spTree>
    <p:extLst>
      <p:ext uri="{BB962C8B-B14F-4D97-AF65-F5344CB8AC3E}">
        <p14:creationId xmlns:p14="http://schemas.microsoft.com/office/powerpoint/2010/main" val="384043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William</cp:lastModifiedBy>
  <cp:revision>1</cp:revision>
  <dcterms:created xsi:type="dcterms:W3CDTF">2021-04-08T20:46:07Z</dcterms:created>
  <dcterms:modified xsi:type="dcterms:W3CDTF">2021-04-08T20:51:09Z</dcterms:modified>
</cp:coreProperties>
</file>