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7B352-9E19-47CD-9FBE-3744827B3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A8D17-DB70-4438-9340-4409CC7C6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1872F-F3FB-44AA-AEB1-319AA73C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64F4-917D-462E-BC7F-3CCD848A581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85E6C-2C21-48F7-B25E-7F9672E99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1D64C-7D8F-48F1-A067-AF0917BB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9DE7-545E-46B4-AFFC-011116FF7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7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0A5A-9186-47D2-ABC9-C356E89E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3ED2B-AABC-480F-8A32-4E32A22FB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21CAB-2101-4648-B1F6-5B742680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64F4-917D-462E-BC7F-3CCD848A581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A834A-2106-4E12-90D5-CDD5CE35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3D049-5D81-4860-988F-02ABCBC8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9DE7-545E-46B4-AFFC-011116FF7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7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050951-40C8-46A1-A102-A97781368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9E3EE-2E88-411A-A5DB-10971BDBB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0FCC7-5EEC-4022-81AD-1200F841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64F4-917D-462E-BC7F-3CCD848A581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EBFC6-49A3-4678-908C-2E389D0E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355AB-DB13-47F7-8CBA-FD3B57EE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9DE7-545E-46B4-AFFC-011116FF7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2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5B9D-9A14-4DF0-B82B-BAC284A9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A286F-B6F7-4446-AF51-C465554A3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98C01-5FB9-42E3-8875-CDD48AB8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64F4-917D-462E-BC7F-3CCD848A581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FF400-B408-4F03-BE60-68B981F3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43A7E-2998-44C1-87D2-6424E254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9DE7-545E-46B4-AFFC-011116FF7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3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3769-3AEE-4661-8068-E12A7833E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0C927-519A-44B0-8290-E6EE9A02F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F6414-C887-495E-80C6-9C0D699BE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64F4-917D-462E-BC7F-3CCD848A581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DB0C8-629E-4919-884F-0061E1AA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A0C99-B619-4DC3-AB14-EC08F290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9DE7-545E-46B4-AFFC-011116FF7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5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ADBE-3B83-4136-A2D1-3CDF1192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19BD2-8CE2-46BC-8695-98F42F2E8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17C1C-6A8E-42CD-87DF-38DB2FC92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DBFAC-6149-46BB-83EE-F877772B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64F4-917D-462E-BC7F-3CCD848A581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42C1D-AEBD-4589-8E9F-386E8C632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C1740-2A52-4570-9FE7-2C853718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9DE7-545E-46B4-AFFC-011116FF7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4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6C78-0EFF-4600-A847-5065E4966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4A597-B709-43C1-BEA6-8023E455D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713D6-3635-41D6-926E-8334AA702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F30FC-7D9F-4412-A466-707E8AD56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AE7B8-F8AE-4931-A8AD-2F686E01A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52353-6486-4E63-8711-12C86AD0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64F4-917D-462E-BC7F-3CCD848A581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245B9-3127-4D0F-B642-89DE3373E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F7A1A7-5B01-4C09-9D3D-2A2195D0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9DE7-545E-46B4-AFFC-011116FF7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591A9-6EC3-46B5-97A4-5191A7E1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8492B-CD8C-402D-BE56-27A79B09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64F4-917D-462E-BC7F-3CCD848A581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D9A82-883C-4CBE-99F6-22A56C03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EA5ED-9A2D-4D1E-AD4F-D04EA60A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9DE7-545E-46B4-AFFC-011116FF7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1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FFACD-B77D-4590-A4FB-E08978BD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64F4-917D-462E-BC7F-3CCD848A581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1CE1A-9660-41C9-A359-1D03EA10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CEFD4-19EB-4EDF-8455-8B850541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9DE7-545E-46B4-AFFC-011116FF7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0617-C4C1-43E1-8413-CD334658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41B59-EA38-413E-8CD5-A4E1FC6CE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86F26-22FB-4277-A788-ED051EAC1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3AA32-48D6-42C2-B5AD-7E93E70C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64F4-917D-462E-BC7F-3CCD848A581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45E2A-95BF-4C7C-B085-074E6B72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86C03-266B-4AE5-9BEC-7C9D8575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9DE7-545E-46B4-AFFC-011116FF7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FC26-B7CD-4246-8A67-5CA06772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2AEC8B-48B2-4383-9D2F-29F182088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A29AB-819A-4815-BB73-FE05BE7F8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451D1-1683-42F7-A49C-A1722E55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64F4-917D-462E-BC7F-3CCD848A581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D95A8-1B17-4E7A-9CC4-03E27519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441B5-8D55-4FAC-9D9A-5783A26D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9DE7-545E-46B4-AFFC-011116FF7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6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5414D-798F-4161-94CF-478EAE59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C3E8E-2174-4C82-8311-2A9CBC066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A084D-9240-4C99-8CD7-BB634E43E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964F4-917D-462E-BC7F-3CCD848A581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015AA-C50A-498C-A952-1A475445E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BDF8A-EEE1-448A-BDF4-326BDA09C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A9DE7-545E-46B4-AFFC-011116FF7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C414-6E31-4612-8BF1-8AEAA37FD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20B03-C41F-4B01-A939-4D07595307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34F30-D7F8-46CC-915B-60347A278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126" y="1014075"/>
            <a:ext cx="7687748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30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F85F48-F33A-4E22-B724-3AD01F7D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47" y="1042654"/>
            <a:ext cx="7201905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37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46BB36-E374-441C-9463-1ECBE76DF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16" y="1237944"/>
            <a:ext cx="7116168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8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A65918-51B4-40D0-8D00-D3F838AFB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68" y="1247470"/>
            <a:ext cx="689706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4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9D0798-072B-4FED-A93C-B554FA344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17" y="1176023"/>
            <a:ext cx="5125165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2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987612-AF3C-433F-A810-91576599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15" y="1147444"/>
            <a:ext cx="7478169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4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ECB6C5-7E42-4F39-98A1-D219A95DE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810" y="1185549"/>
            <a:ext cx="7554379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0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4E5F81-E508-4BEC-9B2A-E01E30ECB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95" y="1209365"/>
            <a:ext cx="7059010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D9E839-DD83-47BB-A2D5-5507A86B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47" y="1180786"/>
            <a:ext cx="7201905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0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1F68F2-92BE-418D-9C33-43EEF6F72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100" y="1190312"/>
            <a:ext cx="6801799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2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EA0ADF-0587-4172-8BC7-D71994E5B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61" y="1042654"/>
            <a:ext cx="7059010" cy="47726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5A63BC-B2A4-4163-90FF-28EB48AAD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188" y="2471325"/>
            <a:ext cx="3753374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13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08DE04-A9EC-40E1-BBB4-829783179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205" y="1114102"/>
            <a:ext cx="7087589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3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</dc:creator>
  <cp:lastModifiedBy>William</cp:lastModifiedBy>
  <cp:revision>6</cp:revision>
  <dcterms:created xsi:type="dcterms:W3CDTF">2021-05-18T15:34:26Z</dcterms:created>
  <dcterms:modified xsi:type="dcterms:W3CDTF">2021-05-21T00:50:59Z</dcterms:modified>
</cp:coreProperties>
</file>