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7344-04C6-4431-8F98-5C3C51F8F69A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DFA0F-3540-48ED-A38D-DFB14EEED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3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5FB8-4AB2-7AC2-1AB3-27599E1C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56F82-A2BE-E525-82CF-E09C8926F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8069-B69B-1FAD-F447-89E86A57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7ACF-1BB2-9A1B-1CD0-379739EB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0092-28C5-3AB4-55A8-271ED5F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5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F71-7AAD-B16C-3A36-C7869F17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A8C3-11ED-D68E-E988-4F572678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B8C9-3581-294B-715E-151F34B8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0C4-6038-6394-C7C2-89C71A35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8BF0-55AF-AB08-B3DA-F03A8267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5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AE2AD-2C36-97D4-751D-472A36C7D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6D787-A19F-AD87-149A-3A85239F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7C81-C063-8B91-6255-56E16F6A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AAAD-7D57-F59C-4AC4-5C1178AE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6BDA-F3A0-9035-E481-44BD72D8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2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4ED-47FC-A32B-0F4D-4125BAB9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7199-C9EB-B7E9-5715-68B33418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0249-4B9E-85BA-73A4-94CF03C9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9FB1-47E3-2043-87AC-33B65A23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6552-14F8-D859-1C45-D9FAA6B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C5C7-2666-9210-AE9E-66668FF6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135CF-57E8-367E-4EF2-CE5AF3D6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B426-80FC-A478-933A-E71F5B0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115A-5823-7BA6-6CCB-448EEB45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0F4F-2E9B-D19C-5287-769B6E51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0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F9C-5EED-9A62-13E4-2ED625C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55E5-AE78-A0CF-2BE2-69B12904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6734-081F-E436-CADC-9850E32C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80C9-F3E0-2BE5-6DEB-7BEC44F1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F49C-04A9-8224-BBB5-B6A607D9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F4D5-8BA6-85B9-9B59-111DCF22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2EC-483F-FFBA-83B1-AC39F37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E15C-DB2E-29E5-1D92-DB20F7F6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9E412-EAD7-BA2A-4D82-625259C9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BD29A-1DEE-4627-CEBA-7FFE06E75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EF323-D8E4-0993-001F-03BA3192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FAC3-FFB6-4E67-BF6C-52C44642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F8D7F-F80F-AF00-2A1A-DF5AA2C2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8E383-BB6F-AC23-05BF-F184A270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8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55FA-07AA-9C8A-717D-0D665641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D1C92-C3F5-1C18-D628-B7D909F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E6ADC-E6FD-F6FA-2952-9881D45B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07039-9EE7-77C5-FFC4-1DE505BF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F02AA-6BFE-55F9-8EAC-D66B49CF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C511-E295-9D5A-C1CA-E9CE272C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3397-CA77-4139-0EEB-88785939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B066-547C-B9E0-8E61-5DAA8F0D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9453-D084-B1BB-D7F0-4304A2B8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14CB-3181-91A6-2863-7D3B13CC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7325B-E1A5-771E-FB82-D1707BE6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F6EE0-3C12-3B0D-D10B-529D1F57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7680-894E-3EA0-CFD3-ABE4776B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61DE-91F2-5300-978D-4178A36D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C9FE5-4A13-F6C1-F18A-A582982BB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0A91D-047F-9ADD-8E0C-A16681DE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FA502-CAB8-23AE-1BBF-6FD98E3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31DDA-E487-A5A9-EDF7-BD771C79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D113-B44C-EE46-C35E-B334FECA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0DCBD-E7E8-7BBD-29F3-8D446F0C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D4263-D50A-859A-8563-12968D30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BCFE-A46F-B3A1-FA3B-BF6AECD06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BE75-5928-460D-AB66-1F2D6462996B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065A-F3AC-04AB-6B27-DCFE86DA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5041-0CE2-D747-1146-6CFA559F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FEF8-3891-4DC6-8389-B3BA3D972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4D17-058E-A3FA-6276-41387B10397C}"/>
              </a:ext>
            </a:extLst>
          </p:cNvPr>
          <p:cNvSpPr txBox="1"/>
          <p:nvPr/>
        </p:nvSpPr>
        <p:spPr>
          <a:xfrm>
            <a:off x="284084" y="292963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Auction website title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8C1F9-13E5-0C75-3A26-CE1DF54277B4}"/>
              </a:ext>
            </a:extLst>
          </p:cNvPr>
          <p:cNvSpPr txBox="1"/>
          <p:nvPr/>
        </p:nvSpPr>
        <p:spPr>
          <a:xfrm>
            <a:off x="276686" y="835981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user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2C1-C2F6-6593-BFAF-06AF0502448C}"/>
              </a:ext>
            </a:extLst>
          </p:cNvPr>
          <p:cNvSpPr txBox="1"/>
          <p:nvPr/>
        </p:nvSpPr>
        <p:spPr>
          <a:xfrm>
            <a:off x="295920" y="1378999"/>
            <a:ext cx="9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Active listings 	Create a new listing		My watchlist	Log in		Log out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F3F6-3272-ECC6-628F-04D2809E09B8}"/>
              </a:ext>
            </a:extLst>
          </p:cNvPr>
          <p:cNvSpPr txBox="1"/>
          <p:nvPr/>
        </p:nvSpPr>
        <p:spPr>
          <a:xfrm>
            <a:off x="269289" y="2444319"/>
            <a:ext cx="77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Hi! Choose a category below to see items that apply to your category of choice.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4E8C11-0CF7-D314-7B6D-BCFC35DE8C29}"/>
              </a:ext>
            </a:extLst>
          </p:cNvPr>
          <p:cNvSpPr/>
          <p:nvPr/>
        </p:nvSpPr>
        <p:spPr>
          <a:xfrm>
            <a:off x="1643846" y="2842333"/>
            <a:ext cx="1853955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category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EE6FB-DC14-3C34-D947-77CAEF6C8324}"/>
              </a:ext>
            </a:extLst>
          </p:cNvPr>
          <p:cNvSpPr txBox="1"/>
          <p:nvPr/>
        </p:nvSpPr>
        <p:spPr>
          <a:xfrm>
            <a:off x="258930" y="1856912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Active listings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117C-2587-76DB-077A-393F7718C723}"/>
              </a:ext>
            </a:extLst>
          </p:cNvPr>
          <p:cNvSpPr txBox="1"/>
          <p:nvPr/>
        </p:nvSpPr>
        <p:spPr>
          <a:xfrm>
            <a:off x="377303" y="2836418"/>
            <a:ext cx="12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Dieren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	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C06B0-733F-62CB-80E4-B0D9246F6170}"/>
              </a:ext>
            </a:extLst>
          </p:cNvPr>
          <p:cNvSpPr/>
          <p:nvPr/>
        </p:nvSpPr>
        <p:spPr>
          <a:xfrm>
            <a:off x="355106" y="2840854"/>
            <a:ext cx="1154098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Caret Right with solid fill">
            <a:extLst>
              <a:ext uri="{FF2B5EF4-FFF2-40B4-BE49-F238E27FC236}">
                <a16:creationId xmlns:a16="http://schemas.microsoft.com/office/drawing/2014/main" id="{1A8026DB-2FFC-6EEF-7B80-71EF9CD30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5488" y="2917374"/>
            <a:ext cx="296344" cy="2963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272E6-3BA5-7672-BB2B-AA9FE355A5D3}"/>
              </a:ext>
            </a:extLst>
          </p:cNvPr>
          <p:cNvSpPr/>
          <p:nvPr/>
        </p:nvSpPr>
        <p:spPr>
          <a:xfrm>
            <a:off x="356584" y="3446015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E0929C-DA54-5ACA-970E-D8FA8E20AE3F}"/>
              </a:ext>
            </a:extLst>
          </p:cNvPr>
          <p:cNvSpPr/>
          <p:nvPr/>
        </p:nvSpPr>
        <p:spPr>
          <a:xfrm>
            <a:off x="571127" y="3710865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1E286-3C12-811C-3499-68AC13550AB5}"/>
              </a:ext>
            </a:extLst>
          </p:cNvPr>
          <p:cNvSpPr txBox="1"/>
          <p:nvPr/>
        </p:nvSpPr>
        <p:spPr>
          <a:xfrm>
            <a:off x="624395" y="5382828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1785A-FCD6-3C2B-519C-F3AE1F088DFD}"/>
              </a:ext>
            </a:extLst>
          </p:cNvPr>
          <p:cNvSpPr/>
          <p:nvPr/>
        </p:nvSpPr>
        <p:spPr>
          <a:xfrm>
            <a:off x="2112885" y="5906608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001A0-EDDD-1FB1-69E7-AFFDAC8B668A}"/>
              </a:ext>
            </a:extLst>
          </p:cNvPr>
          <p:cNvSpPr txBox="1"/>
          <p:nvPr/>
        </p:nvSpPr>
        <p:spPr>
          <a:xfrm>
            <a:off x="1327211" y="4265722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24D772-41CC-C4CE-9659-D53B3D9D8F9C}"/>
              </a:ext>
            </a:extLst>
          </p:cNvPr>
          <p:cNvSpPr/>
          <p:nvPr/>
        </p:nvSpPr>
        <p:spPr>
          <a:xfrm>
            <a:off x="3793722" y="3438616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37CA72-17EE-C369-D160-0C64CF830095}"/>
              </a:ext>
            </a:extLst>
          </p:cNvPr>
          <p:cNvSpPr/>
          <p:nvPr/>
        </p:nvSpPr>
        <p:spPr>
          <a:xfrm>
            <a:off x="4008265" y="3703466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9611A-D469-97AC-7CE4-6490B3AE84B6}"/>
              </a:ext>
            </a:extLst>
          </p:cNvPr>
          <p:cNvSpPr txBox="1"/>
          <p:nvPr/>
        </p:nvSpPr>
        <p:spPr>
          <a:xfrm>
            <a:off x="4061533" y="5375429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699389-9F4A-A55A-448F-A7CDF9389347}"/>
              </a:ext>
            </a:extLst>
          </p:cNvPr>
          <p:cNvSpPr/>
          <p:nvPr/>
        </p:nvSpPr>
        <p:spPr>
          <a:xfrm>
            <a:off x="5550023" y="5899209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F40C0-A0E1-36FB-F9ED-D3B237144BD8}"/>
              </a:ext>
            </a:extLst>
          </p:cNvPr>
          <p:cNvSpPr txBox="1"/>
          <p:nvPr/>
        </p:nvSpPr>
        <p:spPr>
          <a:xfrm>
            <a:off x="4764349" y="4258323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6D4EB0-F6B7-7F11-CEF9-DB9E3F127846}"/>
              </a:ext>
            </a:extLst>
          </p:cNvPr>
          <p:cNvSpPr/>
          <p:nvPr/>
        </p:nvSpPr>
        <p:spPr>
          <a:xfrm>
            <a:off x="7319636" y="3413463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99962E-BD13-53F0-B798-E50DC04BB82B}"/>
              </a:ext>
            </a:extLst>
          </p:cNvPr>
          <p:cNvSpPr/>
          <p:nvPr/>
        </p:nvSpPr>
        <p:spPr>
          <a:xfrm>
            <a:off x="7534179" y="3678313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E5064-702F-DB5F-53AE-1BDFD70325A4}"/>
              </a:ext>
            </a:extLst>
          </p:cNvPr>
          <p:cNvSpPr txBox="1"/>
          <p:nvPr/>
        </p:nvSpPr>
        <p:spPr>
          <a:xfrm>
            <a:off x="7587447" y="5350276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58BBED-59AB-3774-33C6-357A16F7A161}"/>
              </a:ext>
            </a:extLst>
          </p:cNvPr>
          <p:cNvSpPr/>
          <p:nvPr/>
        </p:nvSpPr>
        <p:spPr>
          <a:xfrm>
            <a:off x="9075937" y="5874056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1E8F82-B62E-96B9-6CE5-59C1059130BD}"/>
              </a:ext>
            </a:extLst>
          </p:cNvPr>
          <p:cNvSpPr txBox="1"/>
          <p:nvPr/>
        </p:nvSpPr>
        <p:spPr>
          <a:xfrm>
            <a:off x="8290263" y="4233170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291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4D17-058E-A3FA-6276-41387B10397C}"/>
              </a:ext>
            </a:extLst>
          </p:cNvPr>
          <p:cNvSpPr txBox="1"/>
          <p:nvPr/>
        </p:nvSpPr>
        <p:spPr>
          <a:xfrm>
            <a:off x="284084" y="292963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Auction website title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8C1F9-13E5-0C75-3A26-CE1DF54277B4}"/>
              </a:ext>
            </a:extLst>
          </p:cNvPr>
          <p:cNvSpPr txBox="1"/>
          <p:nvPr/>
        </p:nvSpPr>
        <p:spPr>
          <a:xfrm>
            <a:off x="276686" y="835981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user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2C1-C2F6-6593-BFAF-06AF0502448C}"/>
              </a:ext>
            </a:extLst>
          </p:cNvPr>
          <p:cNvSpPr txBox="1"/>
          <p:nvPr/>
        </p:nvSpPr>
        <p:spPr>
          <a:xfrm>
            <a:off x="295920" y="1378999"/>
            <a:ext cx="9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Active listings 	Create a new listing		My watchlist	Log in		Log out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EE6FB-DC14-3C34-D947-77CAEF6C8324}"/>
              </a:ext>
            </a:extLst>
          </p:cNvPr>
          <p:cNvSpPr txBox="1"/>
          <p:nvPr/>
        </p:nvSpPr>
        <p:spPr>
          <a:xfrm>
            <a:off x="258930" y="1856912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My watchlist</a:t>
            </a:r>
            <a:endParaRPr lang="en-GB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272E6-3BA5-7672-BB2B-AA9FE355A5D3}"/>
              </a:ext>
            </a:extLst>
          </p:cNvPr>
          <p:cNvSpPr/>
          <p:nvPr/>
        </p:nvSpPr>
        <p:spPr>
          <a:xfrm>
            <a:off x="356584" y="2540492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E0929C-DA54-5ACA-970E-D8FA8E20AE3F}"/>
              </a:ext>
            </a:extLst>
          </p:cNvPr>
          <p:cNvSpPr/>
          <p:nvPr/>
        </p:nvSpPr>
        <p:spPr>
          <a:xfrm>
            <a:off x="571127" y="2805342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1E286-3C12-811C-3499-68AC13550AB5}"/>
              </a:ext>
            </a:extLst>
          </p:cNvPr>
          <p:cNvSpPr txBox="1"/>
          <p:nvPr/>
        </p:nvSpPr>
        <p:spPr>
          <a:xfrm>
            <a:off x="624395" y="4477305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1785A-FCD6-3C2B-519C-F3AE1F088DFD}"/>
              </a:ext>
            </a:extLst>
          </p:cNvPr>
          <p:cNvSpPr/>
          <p:nvPr/>
        </p:nvSpPr>
        <p:spPr>
          <a:xfrm>
            <a:off x="2112885" y="5001085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001A0-EDDD-1FB1-69E7-AFFDAC8B668A}"/>
              </a:ext>
            </a:extLst>
          </p:cNvPr>
          <p:cNvSpPr txBox="1"/>
          <p:nvPr/>
        </p:nvSpPr>
        <p:spPr>
          <a:xfrm>
            <a:off x="1327211" y="3360199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24D772-41CC-C4CE-9659-D53B3D9D8F9C}"/>
              </a:ext>
            </a:extLst>
          </p:cNvPr>
          <p:cNvSpPr/>
          <p:nvPr/>
        </p:nvSpPr>
        <p:spPr>
          <a:xfrm>
            <a:off x="3793722" y="2533093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37CA72-17EE-C369-D160-0C64CF830095}"/>
              </a:ext>
            </a:extLst>
          </p:cNvPr>
          <p:cNvSpPr/>
          <p:nvPr/>
        </p:nvSpPr>
        <p:spPr>
          <a:xfrm>
            <a:off x="4008265" y="2797943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9611A-D469-97AC-7CE4-6490B3AE84B6}"/>
              </a:ext>
            </a:extLst>
          </p:cNvPr>
          <p:cNvSpPr txBox="1"/>
          <p:nvPr/>
        </p:nvSpPr>
        <p:spPr>
          <a:xfrm>
            <a:off x="4061533" y="4469906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699389-9F4A-A55A-448F-A7CDF9389347}"/>
              </a:ext>
            </a:extLst>
          </p:cNvPr>
          <p:cNvSpPr/>
          <p:nvPr/>
        </p:nvSpPr>
        <p:spPr>
          <a:xfrm>
            <a:off x="5550023" y="4993686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F40C0-A0E1-36FB-F9ED-D3B237144BD8}"/>
              </a:ext>
            </a:extLst>
          </p:cNvPr>
          <p:cNvSpPr txBox="1"/>
          <p:nvPr/>
        </p:nvSpPr>
        <p:spPr>
          <a:xfrm>
            <a:off x="4764349" y="3352800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6D4EB0-F6B7-7F11-CEF9-DB9E3F127846}"/>
              </a:ext>
            </a:extLst>
          </p:cNvPr>
          <p:cNvSpPr/>
          <p:nvPr/>
        </p:nvSpPr>
        <p:spPr>
          <a:xfrm>
            <a:off x="7319636" y="2507940"/>
            <a:ext cx="3087951" cy="3043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99962E-BD13-53F0-B798-E50DC04BB82B}"/>
              </a:ext>
            </a:extLst>
          </p:cNvPr>
          <p:cNvSpPr/>
          <p:nvPr/>
        </p:nvSpPr>
        <p:spPr>
          <a:xfrm>
            <a:off x="7534179" y="2772790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E5064-702F-DB5F-53AE-1BDFD70325A4}"/>
              </a:ext>
            </a:extLst>
          </p:cNvPr>
          <p:cNvSpPr txBox="1"/>
          <p:nvPr/>
        </p:nvSpPr>
        <p:spPr>
          <a:xfrm>
            <a:off x="7587447" y="4444753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58BBED-59AB-3774-33C6-357A16F7A161}"/>
              </a:ext>
            </a:extLst>
          </p:cNvPr>
          <p:cNvSpPr/>
          <p:nvPr/>
        </p:nvSpPr>
        <p:spPr>
          <a:xfrm>
            <a:off x="9075937" y="4968533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details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1E8F82-B62E-96B9-6CE5-59C1059130BD}"/>
              </a:ext>
            </a:extLst>
          </p:cNvPr>
          <p:cNvSpPr txBox="1"/>
          <p:nvPr/>
        </p:nvSpPr>
        <p:spPr>
          <a:xfrm>
            <a:off x="8290263" y="3327647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539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4D17-058E-A3FA-6276-41387B10397C}"/>
              </a:ext>
            </a:extLst>
          </p:cNvPr>
          <p:cNvSpPr txBox="1"/>
          <p:nvPr/>
        </p:nvSpPr>
        <p:spPr>
          <a:xfrm>
            <a:off x="284084" y="79898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Auction website title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8C1F9-13E5-0C75-3A26-CE1DF54277B4}"/>
              </a:ext>
            </a:extLst>
          </p:cNvPr>
          <p:cNvSpPr txBox="1"/>
          <p:nvPr/>
        </p:nvSpPr>
        <p:spPr>
          <a:xfrm>
            <a:off x="276686" y="614038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user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2C1-C2F6-6593-BFAF-06AF0502448C}"/>
              </a:ext>
            </a:extLst>
          </p:cNvPr>
          <p:cNvSpPr txBox="1"/>
          <p:nvPr/>
        </p:nvSpPr>
        <p:spPr>
          <a:xfrm>
            <a:off x="295920" y="1015014"/>
            <a:ext cx="9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Active listings 	Create a new listing		My watchlist	Log in		Log out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EE6FB-DC14-3C34-D947-77CAEF6C8324}"/>
              </a:ext>
            </a:extLst>
          </p:cNvPr>
          <p:cNvSpPr txBox="1"/>
          <p:nvPr/>
        </p:nvSpPr>
        <p:spPr>
          <a:xfrm>
            <a:off x="258930" y="1457415"/>
            <a:ext cx="512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Bidding item: item name</a:t>
            </a:r>
            <a:endParaRPr lang="en-GB" sz="3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E0929C-DA54-5ACA-970E-D8FA8E20AE3F}"/>
              </a:ext>
            </a:extLst>
          </p:cNvPr>
          <p:cNvSpPr/>
          <p:nvPr/>
        </p:nvSpPr>
        <p:spPr>
          <a:xfrm>
            <a:off x="340307" y="2112882"/>
            <a:ext cx="2633712" cy="154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1E286-3C12-811C-3499-68AC13550AB5}"/>
              </a:ext>
            </a:extLst>
          </p:cNvPr>
          <p:cNvSpPr txBox="1"/>
          <p:nvPr/>
        </p:nvSpPr>
        <p:spPr>
          <a:xfrm>
            <a:off x="3261063" y="2115842"/>
            <a:ext cx="25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name</a:t>
            </a:r>
          </a:p>
          <a:p>
            <a:r>
              <a:rPr lang="en-US" sz="1600" dirty="0"/>
              <a:t>Item description</a:t>
            </a:r>
          </a:p>
          <a:p>
            <a:r>
              <a:rPr lang="en-US" sz="1600" dirty="0"/>
              <a:t>Item price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001A0-EDDD-1FB1-69E7-AFFDAC8B668A}"/>
              </a:ext>
            </a:extLst>
          </p:cNvPr>
          <p:cNvSpPr txBox="1"/>
          <p:nvPr/>
        </p:nvSpPr>
        <p:spPr>
          <a:xfrm>
            <a:off x="1043126" y="2694372"/>
            <a:ext cx="1415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image</a:t>
            </a:r>
            <a:endParaRPr lang="en-GB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B27FFD-E2F0-A284-108C-DBF7435AD5E2}"/>
              </a:ext>
            </a:extLst>
          </p:cNvPr>
          <p:cNvSpPr/>
          <p:nvPr/>
        </p:nvSpPr>
        <p:spPr>
          <a:xfrm>
            <a:off x="372862" y="3802596"/>
            <a:ext cx="140267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Close auction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DEF173-1DFB-E5C8-443E-0275904BC126}"/>
              </a:ext>
            </a:extLst>
          </p:cNvPr>
          <p:cNvSpPr/>
          <p:nvPr/>
        </p:nvSpPr>
        <p:spPr>
          <a:xfrm>
            <a:off x="1936811" y="3786321"/>
            <a:ext cx="197824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Remove from watchlist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4D6E0A-BB95-5D54-6ABA-D72EAC745F46}"/>
              </a:ext>
            </a:extLst>
          </p:cNvPr>
          <p:cNvSpPr/>
          <p:nvPr/>
        </p:nvSpPr>
        <p:spPr>
          <a:xfrm>
            <a:off x="2735802" y="4869397"/>
            <a:ext cx="140267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bid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BE12D8-62EC-96E5-2C6D-3CC8D1779256}"/>
              </a:ext>
            </a:extLst>
          </p:cNvPr>
          <p:cNvSpPr/>
          <p:nvPr/>
        </p:nvSpPr>
        <p:spPr>
          <a:xfrm>
            <a:off x="372861" y="4856082"/>
            <a:ext cx="223717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a new bid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133C5-9409-2023-81B2-EA8B8321B72E}"/>
              </a:ext>
            </a:extLst>
          </p:cNvPr>
          <p:cNvSpPr txBox="1"/>
          <p:nvPr/>
        </p:nvSpPr>
        <p:spPr>
          <a:xfrm>
            <a:off x="313676" y="4308627"/>
            <a:ext cx="512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Biddings</a:t>
            </a:r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14577-1963-50A9-80A8-B864824569DC}"/>
              </a:ext>
            </a:extLst>
          </p:cNvPr>
          <p:cNvSpPr/>
          <p:nvPr/>
        </p:nvSpPr>
        <p:spPr>
          <a:xfrm>
            <a:off x="2701771" y="5803032"/>
            <a:ext cx="140267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comment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15E517-84D0-A36E-757D-0C7218E92CA7}"/>
              </a:ext>
            </a:extLst>
          </p:cNvPr>
          <p:cNvSpPr/>
          <p:nvPr/>
        </p:nvSpPr>
        <p:spPr>
          <a:xfrm>
            <a:off x="338830" y="5789717"/>
            <a:ext cx="223717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a new comment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C9546-C8DD-2609-A6BE-1E8FE8DFD9C2}"/>
              </a:ext>
            </a:extLst>
          </p:cNvPr>
          <p:cNvSpPr txBox="1"/>
          <p:nvPr/>
        </p:nvSpPr>
        <p:spPr>
          <a:xfrm>
            <a:off x="279645" y="5251140"/>
            <a:ext cx="512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Comments</a:t>
            </a:r>
            <a:endParaRPr lang="en-GB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89B44E-5751-0597-5DDB-ED90869C5B28}"/>
              </a:ext>
            </a:extLst>
          </p:cNvPr>
          <p:cNvSpPr/>
          <p:nvPr/>
        </p:nvSpPr>
        <p:spPr>
          <a:xfrm>
            <a:off x="2728408" y="6323857"/>
            <a:ext cx="665529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Already placed comment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18D3CC-9739-AD68-0786-7AC46CCAA399}"/>
              </a:ext>
            </a:extLst>
          </p:cNvPr>
          <p:cNvSpPr/>
          <p:nvPr/>
        </p:nvSpPr>
        <p:spPr>
          <a:xfrm>
            <a:off x="332912" y="6319417"/>
            <a:ext cx="2250490" cy="399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 says: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4D17-058E-A3FA-6276-41387B10397C}"/>
              </a:ext>
            </a:extLst>
          </p:cNvPr>
          <p:cNvSpPr txBox="1"/>
          <p:nvPr/>
        </p:nvSpPr>
        <p:spPr>
          <a:xfrm>
            <a:off x="284084" y="292963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Auction website title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8C1F9-13E5-0C75-3A26-CE1DF54277B4}"/>
              </a:ext>
            </a:extLst>
          </p:cNvPr>
          <p:cNvSpPr txBox="1"/>
          <p:nvPr/>
        </p:nvSpPr>
        <p:spPr>
          <a:xfrm>
            <a:off x="276686" y="835981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user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2C1-C2F6-6593-BFAF-06AF0502448C}"/>
              </a:ext>
            </a:extLst>
          </p:cNvPr>
          <p:cNvSpPr txBox="1"/>
          <p:nvPr/>
        </p:nvSpPr>
        <p:spPr>
          <a:xfrm>
            <a:off x="295920" y="1378999"/>
            <a:ext cx="9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Active listings 	Create a new listing		My watchlist	Log in		Log out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EE6FB-DC14-3C34-D947-77CAEF6C8324}"/>
              </a:ext>
            </a:extLst>
          </p:cNvPr>
          <p:cNvSpPr txBox="1"/>
          <p:nvPr/>
        </p:nvSpPr>
        <p:spPr>
          <a:xfrm>
            <a:off x="258930" y="1856912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 a new listing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117C-2587-76DB-077A-393F7718C723}"/>
              </a:ext>
            </a:extLst>
          </p:cNvPr>
          <p:cNvSpPr txBox="1"/>
          <p:nvPr/>
        </p:nvSpPr>
        <p:spPr>
          <a:xfrm>
            <a:off x="279648" y="2419168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system-ui"/>
              </a:rPr>
              <a:t>Title:</a:t>
            </a:r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C06B0-733F-62CB-80E4-B0D9246F6170}"/>
              </a:ext>
            </a:extLst>
          </p:cNvPr>
          <p:cNvSpPr/>
          <p:nvPr/>
        </p:nvSpPr>
        <p:spPr>
          <a:xfrm>
            <a:off x="328474" y="2769833"/>
            <a:ext cx="356882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Listing title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B4E73-5675-994C-698A-1EBAF858469C}"/>
              </a:ext>
            </a:extLst>
          </p:cNvPr>
          <p:cNvSpPr txBox="1"/>
          <p:nvPr/>
        </p:nvSpPr>
        <p:spPr>
          <a:xfrm>
            <a:off x="290006" y="3272904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system-ui"/>
              </a:rPr>
              <a:t>Description:</a:t>
            </a:r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F488F-EC3B-32A1-BCA7-6588CB58377E}"/>
              </a:ext>
            </a:extLst>
          </p:cNvPr>
          <p:cNvSpPr/>
          <p:nvPr/>
        </p:nvSpPr>
        <p:spPr>
          <a:xfrm>
            <a:off x="338832" y="3623569"/>
            <a:ext cx="8316896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Listing description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3CC45-DEE4-D237-FC21-6409C9E5B315}"/>
              </a:ext>
            </a:extLst>
          </p:cNvPr>
          <p:cNvSpPr txBox="1"/>
          <p:nvPr/>
        </p:nvSpPr>
        <p:spPr>
          <a:xfrm>
            <a:off x="298883" y="4151793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system-ui"/>
              </a:rPr>
              <a:t>Image URL:</a:t>
            </a:r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1DD9C2-318F-DE89-EA18-2721D3E5CD24}"/>
              </a:ext>
            </a:extLst>
          </p:cNvPr>
          <p:cNvSpPr/>
          <p:nvPr/>
        </p:nvSpPr>
        <p:spPr>
          <a:xfrm>
            <a:off x="347709" y="4502458"/>
            <a:ext cx="829026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Image URL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071D0F-E2D2-D525-2864-0934A0D04915}"/>
              </a:ext>
            </a:extLst>
          </p:cNvPr>
          <p:cNvSpPr txBox="1"/>
          <p:nvPr/>
        </p:nvSpPr>
        <p:spPr>
          <a:xfrm>
            <a:off x="290005" y="5004050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system-ui"/>
              </a:rPr>
              <a:t>Price:</a:t>
            </a:r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144F25F-BC2F-E2D2-F891-F0FE5A3662BB}"/>
              </a:ext>
            </a:extLst>
          </p:cNvPr>
          <p:cNvSpPr/>
          <p:nvPr/>
        </p:nvSpPr>
        <p:spPr>
          <a:xfrm>
            <a:off x="338831" y="5354715"/>
            <a:ext cx="356882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Listing price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F2280C-71B1-0896-F3D1-6FCE61ECCAB1}"/>
              </a:ext>
            </a:extLst>
          </p:cNvPr>
          <p:cNvSpPr txBox="1"/>
          <p:nvPr/>
        </p:nvSpPr>
        <p:spPr>
          <a:xfrm>
            <a:off x="281127" y="5856306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212529"/>
                </a:solidFill>
                <a:latin typeface="system-ui"/>
              </a:rPr>
              <a:t>Category:</a:t>
            </a:r>
            <a:endParaRPr lang="en-US" sz="16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8FB42A-95DA-6CA5-D63C-CF6E97E185ED}"/>
              </a:ext>
            </a:extLst>
          </p:cNvPr>
          <p:cNvSpPr/>
          <p:nvPr/>
        </p:nvSpPr>
        <p:spPr>
          <a:xfrm>
            <a:off x="329953" y="6206971"/>
            <a:ext cx="1134863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Dieren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8" name="Graphic 37" descr="Caret Right with solid fill">
            <a:extLst>
              <a:ext uri="{FF2B5EF4-FFF2-40B4-BE49-F238E27FC236}">
                <a16:creationId xmlns:a16="http://schemas.microsoft.com/office/drawing/2014/main" id="{4DF64A66-AEA3-7B47-4E86-D82DA8EAD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4467" y="6282011"/>
            <a:ext cx="296344" cy="2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4D17-058E-A3FA-6276-41387B10397C}"/>
              </a:ext>
            </a:extLst>
          </p:cNvPr>
          <p:cNvSpPr txBox="1"/>
          <p:nvPr/>
        </p:nvSpPr>
        <p:spPr>
          <a:xfrm>
            <a:off x="284084" y="292963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Auction website title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8C1F9-13E5-0C75-3A26-CE1DF54277B4}"/>
              </a:ext>
            </a:extLst>
          </p:cNvPr>
          <p:cNvSpPr txBox="1"/>
          <p:nvPr/>
        </p:nvSpPr>
        <p:spPr>
          <a:xfrm>
            <a:off x="276686" y="835981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 as user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22C1-C2F6-6593-BFAF-06AF0502448C}"/>
              </a:ext>
            </a:extLst>
          </p:cNvPr>
          <p:cNvSpPr txBox="1"/>
          <p:nvPr/>
        </p:nvSpPr>
        <p:spPr>
          <a:xfrm>
            <a:off x="295920" y="1378999"/>
            <a:ext cx="9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Active listings 	Create a new listing		My watchlist	Log in		Log out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EE6FB-DC14-3C34-D947-77CAEF6C8324}"/>
              </a:ext>
            </a:extLst>
          </p:cNvPr>
          <p:cNvSpPr txBox="1"/>
          <p:nvPr/>
        </p:nvSpPr>
        <p:spPr>
          <a:xfrm>
            <a:off x="258930" y="1856912"/>
            <a:ext cx="425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 in </a:t>
            </a:r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C06B0-733F-62CB-80E4-B0D9246F6170}"/>
              </a:ext>
            </a:extLst>
          </p:cNvPr>
          <p:cNvSpPr/>
          <p:nvPr/>
        </p:nvSpPr>
        <p:spPr>
          <a:xfrm>
            <a:off x="328474" y="2459114"/>
            <a:ext cx="3568824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username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F488F-EC3B-32A1-BCA7-6588CB58377E}"/>
              </a:ext>
            </a:extLst>
          </p:cNvPr>
          <p:cNvSpPr/>
          <p:nvPr/>
        </p:nvSpPr>
        <p:spPr>
          <a:xfrm>
            <a:off x="338832" y="3028764"/>
            <a:ext cx="3602853" cy="399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password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E5D6A0-0E9C-966E-978A-37C2F2F450DF}"/>
              </a:ext>
            </a:extLst>
          </p:cNvPr>
          <p:cNvSpPr/>
          <p:nvPr/>
        </p:nvSpPr>
        <p:spPr>
          <a:xfrm>
            <a:off x="355107" y="3589536"/>
            <a:ext cx="1057922" cy="399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77C60-DAD6-31F5-DA5D-054D7477A404}"/>
              </a:ext>
            </a:extLst>
          </p:cNvPr>
          <p:cNvSpPr txBox="1"/>
          <p:nvPr/>
        </p:nvSpPr>
        <p:spPr>
          <a:xfrm>
            <a:off x="316638" y="4142916"/>
            <a:ext cx="77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12529"/>
                </a:solidFill>
                <a:effectLst/>
                <a:latin typeface="system-ui"/>
              </a:rPr>
              <a:t>Don’t have an account? </a:t>
            </a:r>
            <a:r>
              <a:rPr lang="en-US" sz="1600" b="0" i="0" u="sng" dirty="0">
                <a:solidFill>
                  <a:schemeClr val="accent1"/>
                </a:solidFill>
                <a:effectLst/>
                <a:latin typeface="system-ui"/>
              </a:rPr>
              <a:t>Register here</a:t>
            </a:r>
          </a:p>
        </p:txBody>
      </p:sp>
    </p:spTree>
    <p:extLst>
      <p:ext uri="{BB962C8B-B14F-4D97-AF65-F5344CB8AC3E}">
        <p14:creationId xmlns:p14="http://schemas.microsoft.com/office/powerpoint/2010/main" val="24329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8E08BEC-EF40-AFE3-0787-43962816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73" y="284087"/>
            <a:ext cx="4434887" cy="249462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6A05473-49F6-4A5F-62DD-79188233C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5" b="13748"/>
          <a:stretch/>
        </p:blipFill>
        <p:spPr>
          <a:xfrm>
            <a:off x="5619564" y="3604334"/>
            <a:ext cx="5109786" cy="2823098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A7935F-4344-A62D-223D-39F60A6D0A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8"/>
          <a:stretch/>
        </p:blipFill>
        <p:spPr>
          <a:xfrm>
            <a:off x="292963" y="275209"/>
            <a:ext cx="3555031" cy="2556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03D24B-A638-5A6A-2761-ABB562224378}"/>
              </a:ext>
            </a:extLst>
          </p:cNvPr>
          <p:cNvCxnSpPr>
            <a:cxnSpLocks/>
          </p:cNvCxnSpPr>
          <p:nvPr/>
        </p:nvCxnSpPr>
        <p:spPr>
          <a:xfrm>
            <a:off x="6098959" y="976544"/>
            <a:ext cx="497150" cy="348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99B667-C32E-39CA-E204-03251CA7DE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0"/>
          <a:stretch/>
        </p:blipFill>
        <p:spPr>
          <a:xfrm>
            <a:off x="239696" y="3586579"/>
            <a:ext cx="4379959" cy="2991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F30AC0-DCE5-9BDF-A5D4-4DA1D5F60047}"/>
              </a:ext>
            </a:extLst>
          </p:cNvPr>
          <p:cNvCxnSpPr>
            <a:cxnSpLocks/>
          </p:cNvCxnSpPr>
          <p:nvPr/>
        </p:nvCxnSpPr>
        <p:spPr>
          <a:xfrm flipH="1">
            <a:off x="1775534" y="834501"/>
            <a:ext cx="3098307" cy="2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74DC9F-5458-4CEB-7DA9-1F3178FA0B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4"/>
          <a:stretch/>
        </p:blipFill>
        <p:spPr>
          <a:xfrm>
            <a:off x="7921842" y="1203688"/>
            <a:ext cx="4270158" cy="304871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992B9D-4C3B-CED2-8AAA-5E49B4FD809C}"/>
              </a:ext>
            </a:extLst>
          </p:cNvPr>
          <p:cNvCxnSpPr>
            <a:cxnSpLocks/>
          </p:cNvCxnSpPr>
          <p:nvPr/>
        </p:nvCxnSpPr>
        <p:spPr>
          <a:xfrm>
            <a:off x="6578353" y="941033"/>
            <a:ext cx="1438183" cy="11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CF2E68-4811-68B0-DFB5-E5061E205614}"/>
              </a:ext>
            </a:extLst>
          </p:cNvPr>
          <p:cNvCxnSpPr>
            <a:cxnSpLocks/>
          </p:cNvCxnSpPr>
          <p:nvPr/>
        </p:nvCxnSpPr>
        <p:spPr>
          <a:xfrm flipH="1">
            <a:off x="2370338" y="2530137"/>
            <a:ext cx="2299316" cy="18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9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285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Outhuis, L.E.A. (Laura)</dc:creator>
  <cp:lastModifiedBy>Outhuis, L.E.A. (Laura)</cp:lastModifiedBy>
  <cp:revision>3</cp:revision>
  <dcterms:created xsi:type="dcterms:W3CDTF">2022-12-14T09:10:57Z</dcterms:created>
  <dcterms:modified xsi:type="dcterms:W3CDTF">2022-12-14T09:54:48Z</dcterms:modified>
</cp:coreProperties>
</file>