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EC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25" d="100"/>
          <a:sy n="125" d="100"/>
        </p:scale>
        <p:origin x="151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2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90B46-F46A-4C57-B3CA-470D1FEB8050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8167C-F7C0-48FD-BE58-98DE8706D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31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9033A-C9DD-4879-ABD5-AECF4A42D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46C3FC-FEE3-4870-BB0D-D4F1519CD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08811-E782-4963-8E81-068D218F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892B-2533-417A-BC9F-5482B10C047D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7BB86-94E5-4403-91AD-87260ADA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18758-D636-4165-8E42-1C1E8B65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0FEE-0BA7-417C-AAA4-7585D8AF272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0578B1-994C-495C-BFF6-30F4DCF4A59C}"/>
              </a:ext>
            </a:extLst>
          </p:cNvPr>
          <p:cNvSpPr/>
          <p:nvPr userDrawn="1"/>
        </p:nvSpPr>
        <p:spPr>
          <a:xfrm>
            <a:off x="0" y="10792"/>
            <a:ext cx="6086843" cy="6858000"/>
          </a:xfrm>
          <a:prstGeom prst="rect">
            <a:avLst/>
          </a:prstGeom>
          <a:solidFill>
            <a:srgbClr val="FFF2CC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A9C5FB-E348-4FF1-898B-098146D3E5EF}"/>
              </a:ext>
            </a:extLst>
          </p:cNvPr>
          <p:cNvSpPr/>
          <p:nvPr userDrawn="1"/>
        </p:nvSpPr>
        <p:spPr>
          <a:xfrm>
            <a:off x="6089919" y="632"/>
            <a:ext cx="6102081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98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45278-2834-4326-8F01-6B341EC0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16AC0A-62B0-473C-ABA1-FC477BA0F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5BCC9-E885-4CC2-AB73-2B77D4994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892B-2533-417A-BC9F-5482B10C047D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9355D-E81C-4E6D-9450-D0B0B0C3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DADD2-13BD-43BA-BF9D-A8C0111F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0FEE-0BA7-417C-AAA4-7585D8AF2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68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66A202-2430-4B22-9140-958144C60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58AADB-B89A-4202-A086-CD2A12B72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749B89-567D-4B57-9BAE-DCF24F58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892B-2533-417A-BC9F-5482B10C047D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13B1E7-CC4C-481E-B997-EA96C9CE3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F0B136-1977-45ED-9FFE-9A3C0288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0FEE-0BA7-417C-AAA4-7585D8AF2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2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5F73D-B84F-4495-9C86-8C88AAD40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EB9BBB-ED89-40F6-9669-84D12250C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56E02-254D-4CC2-9364-D5A152987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892B-2533-417A-BC9F-5482B10C047D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78C2F-EB61-45BB-B62A-B0FDB85C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D8B67-4ACB-4C8F-BEB3-8940A9AB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0FEE-0BA7-417C-AAA4-7585D8AF2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60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EAFD7-E72D-41D3-8113-EF49FD47C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F0939C-F49C-4738-B2C1-C0D21751C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640A3F-CC2C-4994-8272-9C06FA92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892B-2533-417A-BC9F-5482B10C047D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489FF8-3CF9-4AD5-B5AA-50387832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B1F307-511A-4C82-88A8-B86625D6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0FEE-0BA7-417C-AAA4-7585D8AF2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02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467F3-DB95-46BC-96A2-FEB423E6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420382-6E00-44D1-B61D-2949D8400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409832-FC72-4DAA-BCE9-9D7E96F36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C41500-CCC2-4B67-B29F-17ECB76B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892B-2533-417A-BC9F-5482B10C047D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D48D2-5EDE-4550-9B22-9C453661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6C9CCA-D958-481C-B4A1-6449D3CF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0FEE-0BA7-417C-AAA4-7585D8AF2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426BB-B288-4308-B467-ED7A45F3F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F2734B-0061-480C-B868-5991C184E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3D8785-7B52-4846-9982-189100BDF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D0502D-F655-402B-A93B-FCD5CE064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405292-44D4-48B2-9005-F0FCF436B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98A010-08C4-4554-BD99-8486BA7A9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892B-2533-417A-BC9F-5482B10C047D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E5EEFA-C15C-4127-94F3-E5F3A152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6E7EF0-D4B4-4378-8183-401F9778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0FEE-0BA7-417C-AAA4-7585D8AF2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7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9A962-852C-445A-A503-060543C3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DACFC2-4EDA-416D-B0CB-4521EEC7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892B-2533-417A-BC9F-5482B10C047D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A5448F-2F6E-4495-AB56-573C8D26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A21148-CB39-417D-BE45-5A5B6570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0FEE-0BA7-417C-AAA4-7585D8AF2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46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D1F10C-85BB-4675-BB38-B4D232ED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892B-2533-417A-BC9F-5482B10C047D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149B86-B83D-4722-84FB-9B3F7EC4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36FADB-C106-44D5-9556-0524801E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0FEE-0BA7-417C-AAA4-7585D8AF2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51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69A10-01AD-46F3-996D-39233F75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B85A2-59D0-4457-B4E9-A120415F8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04E29F-5755-4D0D-AA0D-3DA0FE8DC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C69856-7D19-470A-AAE3-B1DAB5D4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892B-2533-417A-BC9F-5482B10C047D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AD1C1E-8C99-4E2D-B894-DD528C94D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376513-9189-4CDE-B04F-9851ADC9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0FEE-0BA7-417C-AAA4-7585D8AF2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85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258D0-C911-404E-8CC0-5E61CE7F5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12A44E-E1C8-4276-91F7-82A790E9A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D59E82-EE86-4BDF-8705-FB1278B8C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D19F24-ABE0-4685-ABBF-743637305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892B-2533-417A-BC9F-5482B10C047D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D686C1-6FE4-4149-8DE3-D386A78C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350864-453A-48E1-9423-FEE3E277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0FEE-0BA7-417C-AAA4-7585D8AF2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08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D47F64-5778-421B-A0F1-6C72867E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5DBFC1-CF95-4C1A-9269-BD087ADE2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1F97A3-A8D4-4657-9543-B9D09C34B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8892B-2533-417A-BC9F-5482B10C047D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142861-3C4B-4F36-B00F-D7B97AA50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DE20D-8230-4BA0-86AF-94716DE36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10FEE-0BA7-417C-AAA4-7585D8AF2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9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0B2B1E2-79D5-41D6-A222-BBA53D374D9A}"/>
              </a:ext>
            </a:extLst>
          </p:cNvPr>
          <p:cNvCxnSpPr>
            <a:cxnSpLocks/>
          </p:cNvCxnSpPr>
          <p:nvPr/>
        </p:nvCxnSpPr>
        <p:spPr>
          <a:xfrm>
            <a:off x="3104817" y="1056640"/>
            <a:ext cx="0" cy="522777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DFDC5E-972E-45A2-8FEF-1C15454DD73D}"/>
              </a:ext>
            </a:extLst>
          </p:cNvPr>
          <p:cNvSpPr txBox="1"/>
          <p:nvPr/>
        </p:nvSpPr>
        <p:spPr>
          <a:xfrm>
            <a:off x="8623776" y="51276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Git </a:t>
            </a:r>
            <a:r>
              <a:rPr lang="ko-KR" altLang="en-US" b="1" dirty="0"/>
              <a:t>저장소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07C1AA-18F8-4D59-8115-EED19EC021ED}"/>
              </a:ext>
            </a:extLst>
          </p:cNvPr>
          <p:cNvSpPr txBox="1"/>
          <p:nvPr/>
        </p:nvSpPr>
        <p:spPr>
          <a:xfrm>
            <a:off x="2311149" y="51276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Local </a:t>
            </a:r>
            <a:r>
              <a:rPr lang="ko-KR" altLang="en-US" b="1" dirty="0"/>
              <a:t>저장소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C4E352-4A92-4490-BCD1-E76EFB47BF7B}"/>
              </a:ext>
            </a:extLst>
          </p:cNvPr>
          <p:cNvSpPr txBox="1"/>
          <p:nvPr/>
        </p:nvSpPr>
        <p:spPr>
          <a:xfrm>
            <a:off x="8590280" y="68730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45F2E1-BFBB-4401-8AD9-999AD9F8705C}"/>
              </a:ext>
            </a:extLst>
          </p:cNvPr>
          <p:cNvCxnSpPr>
            <a:cxnSpLocks/>
          </p:cNvCxnSpPr>
          <p:nvPr/>
        </p:nvCxnSpPr>
        <p:spPr>
          <a:xfrm>
            <a:off x="9335217" y="1010920"/>
            <a:ext cx="0" cy="522777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FDAA9E-E7D3-48A1-9FBE-037BE74B4EA9}"/>
              </a:ext>
            </a:extLst>
          </p:cNvPr>
          <p:cNvSpPr txBox="1"/>
          <p:nvPr/>
        </p:nvSpPr>
        <p:spPr>
          <a:xfrm>
            <a:off x="2268508" y="68730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origin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FF004A1-8AAE-4790-813F-B29E8AFD4E9A}"/>
              </a:ext>
            </a:extLst>
          </p:cNvPr>
          <p:cNvCxnSpPr/>
          <p:nvPr/>
        </p:nvCxnSpPr>
        <p:spPr>
          <a:xfrm>
            <a:off x="3114977" y="1590040"/>
            <a:ext cx="6230400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75BE8F-38B3-4094-B8EE-11A8C7A4B33F}"/>
              </a:ext>
            </a:extLst>
          </p:cNvPr>
          <p:cNvSpPr txBox="1"/>
          <p:nvPr/>
        </p:nvSpPr>
        <p:spPr>
          <a:xfrm>
            <a:off x="5523700" y="1590040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2877241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민규</dc:creator>
  <cp:lastModifiedBy>한 민규</cp:lastModifiedBy>
  <cp:revision>1</cp:revision>
  <dcterms:created xsi:type="dcterms:W3CDTF">2024-02-22T12:07:07Z</dcterms:created>
  <dcterms:modified xsi:type="dcterms:W3CDTF">2024-02-22T12:07:47Z</dcterms:modified>
</cp:coreProperties>
</file>