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4FA"/>
    <a:srgbClr val="2C3E50"/>
    <a:srgbClr val="3498DB"/>
    <a:srgbClr val="E6E6E6"/>
    <a:srgbClr val="3399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75" d="100"/>
          <a:sy n="75" d="100"/>
        </p:scale>
        <p:origin x="2718" y="2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F5078C-DB2A-4E14-9437-9E38CBDAD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52633E-1DFC-448B-B748-6D33EF2C3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BAF84F-C017-48BE-8AD4-222129A83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0D4B-DBA1-4315-9020-1540FFAF9C1D}" type="datetimeFigureOut">
              <a:rPr lang="ko-KR" altLang="en-US" smtClean="0"/>
              <a:t>2024-02-09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47E13F-CA83-4A31-8FB4-2A728FF91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979981-2CE8-4667-97D0-300785568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4DA8-AE14-4975-A61B-2BD66FE68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191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10713-5328-48F2-8723-5C5A45BC5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89729-E125-47E8-995B-EF6BC2692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92D796-0EC8-43C9-BC59-6CA684CEF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0D4B-DBA1-4315-9020-1540FFAF9C1D}" type="datetimeFigureOut">
              <a:rPr lang="ko-KR" altLang="en-US" smtClean="0"/>
              <a:t>2024-02-09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8373DE-7865-4BF9-9B5B-5AE68CCCB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F92285-5EAC-46F4-9852-6C5136D95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4DA8-AE14-4975-A61B-2BD66FE68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728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BCC5BC-E4FD-4F5E-9D56-73BE1EF655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622C70-6CA3-40F7-8236-44F58BD75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AEF377-00B7-4A10-BF5C-052E3F849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0D4B-DBA1-4315-9020-1540FFAF9C1D}" type="datetimeFigureOut">
              <a:rPr lang="ko-KR" altLang="en-US" smtClean="0"/>
              <a:t>2024-02-09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DB572B-69E6-4051-9D31-0F1905470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95E771-909E-42C5-8EC7-DFDA33AE2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4DA8-AE14-4975-A61B-2BD66FE68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15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67DD12-FA39-4A52-8EAA-DC2DDE092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6BCB3B-FC11-4F55-A741-4D5529980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C31B9C-1496-41AC-AB59-55AB15629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0D4B-DBA1-4315-9020-1540FFAF9C1D}" type="datetimeFigureOut">
              <a:rPr lang="ko-KR" altLang="en-US" smtClean="0"/>
              <a:t>2024-02-09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8A34F5-AAA3-4657-B92A-6202B74F6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2A25C3-B497-4E51-B08B-7FBCA89AB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4DA8-AE14-4975-A61B-2BD66FE68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772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DDBD1-F99D-4A9A-AD21-FF3E8DB65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37AF1A-C18D-408F-8C27-B76B7B655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7EF548-9DD2-486C-901F-EE3862844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0D4B-DBA1-4315-9020-1540FFAF9C1D}" type="datetimeFigureOut">
              <a:rPr lang="ko-KR" altLang="en-US" smtClean="0"/>
              <a:t>2024-02-09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E5F68A-AEC5-4736-93B8-F525C000A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265B9-7C60-4886-A945-2A78D660C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4DA8-AE14-4975-A61B-2BD66FE68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25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A5EE1-A3A4-4CE6-B9E4-4BC2DEBD6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E2E604-EF7D-4112-8D0A-43B2CC1739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95EAD5-8AA3-48A6-BD25-A3D7550E6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B66559-BBCB-4BA8-B725-7E0AFD5F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0D4B-DBA1-4315-9020-1540FFAF9C1D}" type="datetimeFigureOut">
              <a:rPr lang="ko-KR" altLang="en-US" smtClean="0"/>
              <a:t>2024-02-09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46E90D-E8D5-4F18-9EFD-B930C45B6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029B16-D6EC-46FF-883A-DBD68931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4DA8-AE14-4975-A61B-2BD66FE68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707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BD7E43-8887-4D6E-8BEC-B37A77BB7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F8189A-39B6-4A03-9F72-35CB8E188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9F8730-7D0E-4EC2-BE47-60FC3B4AA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4F6E6B-E5BA-43E4-866F-16C586CCA5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1A6EDA-2854-4A74-9093-5C2B9BFDF5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6F2E02-32C7-4685-8060-4A41D46F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0D4B-DBA1-4315-9020-1540FFAF9C1D}" type="datetimeFigureOut">
              <a:rPr lang="ko-KR" altLang="en-US" smtClean="0"/>
              <a:t>2024-02-09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4C9080-ADC3-403F-82F2-CADEDD36E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9F3392-46E9-4AD4-87C9-DECB0F12F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4DA8-AE14-4975-A61B-2BD66FE68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058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26828-6249-4D1C-BA45-59E462662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B648E8-3E41-4DAE-88C0-04651E3F7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0D4B-DBA1-4315-9020-1540FFAF9C1D}" type="datetimeFigureOut">
              <a:rPr lang="ko-KR" altLang="en-US" smtClean="0"/>
              <a:t>2024-02-09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42F75E-B13B-487E-9239-85A24CE2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C994EE-293B-4B91-82B6-F463ACD77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4DA8-AE14-4975-A61B-2BD66FE68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293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583E651-3DA1-4044-9A7B-31F035640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0D4B-DBA1-4315-9020-1540FFAF9C1D}" type="datetimeFigureOut">
              <a:rPr lang="ko-KR" altLang="en-US" smtClean="0"/>
              <a:t>2024-02-09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04B535-0ADC-495B-8A17-9A1B7697B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414C96-14D4-4427-8663-D183667E9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4DA8-AE14-4975-A61B-2BD66FE68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25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949ED-9EB7-4313-88FA-74EED3ACC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7543AD-55B9-405D-95E5-3A47C42D6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C94837-B5B6-4BDE-971A-6AD29B568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B4582A-703F-476D-8CB5-5CD077612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0D4B-DBA1-4315-9020-1540FFAF9C1D}" type="datetimeFigureOut">
              <a:rPr lang="ko-KR" altLang="en-US" smtClean="0"/>
              <a:t>2024-02-09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F1F0BC-EF60-4843-9768-7C359DC4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324EB3-4972-4C07-8DA1-1E0808F43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4DA8-AE14-4975-A61B-2BD66FE68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251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67735-AC36-4889-BDE8-BCF4E7C78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55EA66-1390-484C-B17F-E1368D9B51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DE32AC-5CC2-4C28-BBCA-636B2FEAA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A6C6C5-AD9A-4716-A866-E65B81AFF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0D4B-DBA1-4315-9020-1540FFAF9C1D}" type="datetimeFigureOut">
              <a:rPr lang="ko-KR" altLang="en-US" smtClean="0"/>
              <a:t>2024-02-09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77A8F8-7CE9-467A-995F-71ABA300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9FF522-73B8-499E-AFBA-0B0DE07CB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4DA8-AE14-4975-A61B-2BD66FE68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545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874719-F7BB-487C-BC49-D532B8D1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E02182-2463-4CA0-9F92-C666D6F7F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3C050A-68CF-4D07-B6EA-287AB5D592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10D4B-DBA1-4315-9020-1540FFAF9C1D}" type="datetimeFigureOut">
              <a:rPr lang="ko-KR" altLang="en-US" smtClean="0"/>
              <a:t>2024-02-09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103D3A-CACF-4EC4-80BA-3C8FE4F10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612BF3-8981-4B8C-AA86-D56A2E1C8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74DA8-AE14-4975-A61B-2BD66FE68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65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B7B7956-C53B-457E-BC0D-5706EE6EB992}"/>
              </a:ext>
            </a:extLst>
          </p:cNvPr>
          <p:cNvSpPr/>
          <p:nvPr/>
        </p:nvSpPr>
        <p:spPr>
          <a:xfrm>
            <a:off x="672453" y="326893"/>
            <a:ext cx="10444348" cy="602672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E061D1-98C2-4A35-83CA-4D651C3CFBC3}"/>
              </a:ext>
            </a:extLst>
          </p:cNvPr>
          <p:cNvSpPr/>
          <p:nvPr/>
        </p:nvSpPr>
        <p:spPr>
          <a:xfrm>
            <a:off x="1215079" y="1717590"/>
            <a:ext cx="7014520" cy="396651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230 230 230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F5DF3BD-CB3D-4EAD-B57C-2A3EE497F0D5}"/>
              </a:ext>
            </a:extLst>
          </p:cNvPr>
          <p:cNvSpPr/>
          <p:nvPr/>
        </p:nvSpPr>
        <p:spPr>
          <a:xfrm>
            <a:off x="6376084" y="4795547"/>
            <a:ext cx="1853515" cy="815545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0" i="0" dirty="0">
                <a:solidFill>
                  <a:srgbClr val="EBF4FA"/>
                </a:solidFill>
                <a:effectLst/>
                <a:latin typeface="Söhne"/>
              </a:rPr>
              <a:t>EBF4FA</a:t>
            </a:r>
            <a:endParaRPr lang="ko-KR" altLang="en-US" sz="3600" dirty="0">
              <a:solidFill>
                <a:srgbClr val="EBF4FA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3986D3-1D8F-4748-B03B-6AB4348A61C1}"/>
              </a:ext>
            </a:extLst>
          </p:cNvPr>
          <p:cNvSpPr txBox="1"/>
          <p:nvPr/>
        </p:nvSpPr>
        <p:spPr>
          <a:xfrm>
            <a:off x="1075199" y="504380"/>
            <a:ext cx="609805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400" b="0" i="0" dirty="0">
                <a:solidFill>
                  <a:srgbClr val="2C3E50"/>
                </a:solidFill>
                <a:effectLst/>
                <a:latin typeface="Söhne"/>
              </a:rPr>
              <a:t>2C3E50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BAB67A-9609-4A4D-99F6-FA97034562B6}"/>
              </a:ext>
            </a:extLst>
          </p:cNvPr>
          <p:cNvSpPr txBox="1"/>
          <p:nvPr/>
        </p:nvSpPr>
        <p:spPr>
          <a:xfrm>
            <a:off x="66252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242 242 242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318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B7B7956-C53B-457E-BC0D-5706EE6EB992}"/>
              </a:ext>
            </a:extLst>
          </p:cNvPr>
          <p:cNvSpPr>
            <a:spLocks/>
          </p:cNvSpPr>
          <p:nvPr/>
        </p:nvSpPr>
        <p:spPr>
          <a:xfrm>
            <a:off x="500703" y="0"/>
            <a:ext cx="11536515" cy="769101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F5DF3BD-CB3D-4EAD-B57C-2A3EE497F0D5}"/>
              </a:ext>
            </a:extLst>
          </p:cNvPr>
          <p:cNvSpPr/>
          <p:nvPr/>
        </p:nvSpPr>
        <p:spPr>
          <a:xfrm>
            <a:off x="6376084" y="4795547"/>
            <a:ext cx="1853515" cy="815545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0" i="0" dirty="0">
                <a:solidFill>
                  <a:srgbClr val="EBF4FA"/>
                </a:solidFill>
                <a:effectLst/>
                <a:latin typeface="Söhne"/>
              </a:rPr>
              <a:t>EBF4FA</a:t>
            </a:r>
            <a:endParaRPr lang="ko-KR" altLang="en-US" sz="3600" dirty="0">
              <a:solidFill>
                <a:srgbClr val="EBF4FA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3986D3-1D8F-4748-B03B-6AB4348A61C1}"/>
              </a:ext>
            </a:extLst>
          </p:cNvPr>
          <p:cNvSpPr txBox="1"/>
          <p:nvPr/>
        </p:nvSpPr>
        <p:spPr>
          <a:xfrm>
            <a:off x="771017" y="97981"/>
            <a:ext cx="106499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0" i="0" dirty="0">
                <a:solidFill>
                  <a:srgbClr val="2C3E50"/>
                </a:solidFill>
                <a:effectLst/>
                <a:latin typeface="Söhne"/>
              </a:rPr>
              <a:t>네이버  스마트스토어 상품 업로드 </a:t>
            </a:r>
            <a:r>
              <a:rPr lang="en-US" altLang="ko-KR" sz="2800" b="0" i="0" dirty="0">
                <a:solidFill>
                  <a:srgbClr val="2C3E50"/>
                </a:solidFill>
                <a:effectLst/>
                <a:latin typeface="Söhne"/>
              </a:rPr>
              <a:t>Program (</a:t>
            </a:r>
            <a:r>
              <a:rPr lang="ko-KR" altLang="en-US" sz="2800" b="0" i="0" dirty="0">
                <a:solidFill>
                  <a:srgbClr val="2C3E50"/>
                </a:solidFill>
                <a:effectLst/>
                <a:latin typeface="Söhne"/>
              </a:rPr>
              <a:t>일본</a:t>
            </a:r>
            <a:r>
              <a:rPr lang="en-US" altLang="ko-KR" sz="2800" b="0" i="0" dirty="0">
                <a:solidFill>
                  <a:srgbClr val="2C3E50"/>
                </a:solidFill>
                <a:effectLst/>
                <a:latin typeface="Söhne"/>
              </a:rPr>
              <a:t>)</a:t>
            </a:r>
            <a:r>
              <a:rPr lang="en-US" altLang="ko-KR" sz="11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638948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4005</TotalTime>
  <Words>17</Words>
  <Application>Microsoft Office PowerPoint</Application>
  <PresentationFormat>와이드스크린</PresentationFormat>
  <Paragraphs>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Söhne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민규</dc:creator>
  <cp:lastModifiedBy>한 민규</cp:lastModifiedBy>
  <cp:revision>6</cp:revision>
  <dcterms:created xsi:type="dcterms:W3CDTF">2024-02-09T09:12:21Z</dcterms:created>
  <dcterms:modified xsi:type="dcterms:W3CDTF">2024-02-12T03:58:18Z</dcterms:modified>
</cp:coreProperties>
</file>