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1" r:id="rId1"/>
  </p:sldMasterIdLst>
  <p:notesMasterIdLst>
    <p:notesMasterId r:id="rId10"/>
  </p:notesMasterIdLst>
  <p:handoutMasterIdLst>
    <p:handoutMasterId r:id="rId11"/>
  </p:handoutMasterIdLst>
  <p:sldIdLst>
    <p:sldId id="590" r:id="rId2"/>
    <p:sldId id="640" r:id="rId3"/>
    <p:sldId id="644" r:id="rId4"/>
    <p:sldId id="642" r:id="rId5"/>
    <p:sldId id="643" r:id="rId6"/>
    <p:sldId id="641" r:id="rId7"/>
    <p:sldId id="645" r:id="rId8"/>
    <p:sldId id="439" r:id="rId9"/>
  </p:sldIdLst>
  <p:sldSz cx="12192000" cy="6858000"/>
  <p:notesSz cx="7315200" cy="12344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bout the Template" id="{9CC2E9AE-524F-47BB-BEC1-F503FF5CA12D}">
          <p14:sldIdLst/>
        </p14:section>
        <p14:section name="Pillar Title slides" id="{DE23787B-2F70-41BD-B1E9-2A7EFC31BF1D}">
          <p14:sldIdLst>
            <p14:sldId id="590"/>
          </p14:sldIdLst>
        </p14:section>
        <p14:section name="All slides" id="{69C79F6C-AA55-485D-BB9F-DB342B159076}">
          <p14:sldIdLst>
            <p14:sldId id="640"/>
            <p14:sldId id="644"/>
            <p14:sldId id="642"/>
            <p14:sldId id="643"/>
            <p14:sldId id="641"/>
            <p14:sldId id="645"/>
            <p14:sldId id="43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888" userDrawn="1">
          <p15:clr>
            <a:srgbClr val="A4A3A4"/>
          </p15:clr>
        </p15:guide>
        <p15:guide id="2" pos="2304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chelle Howell" initials="MH" lastIdx="4" clrIdx="0">
    <p:extLst>
      <p:ext uri="{19B8F6BF-5375-455C-9EA6-DF929625EA0E}">
        <p15:presenceInfo xmlns:p15="http://schemas.microsoft.com/office/powerpoint/2012/main" userId="Michelle How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E562C"/>
    <a:srgbClr val="FDFEFE"/>
    <a:srgbClr val="FEFEFE"/>
    <a:srgbClr val="FFFEFE"/>
    <a:srgbClr val="FFFFFD"/>
    <a:srgbClr val="FFFFFE"/>
    <a:srgbClr val="FFFEFF"/>
    <a:srgbClr val="FEFFFF"/>
    <a:srgbClr val="FFFFFF"/>
    <a:srgbClr val="FF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73A0DAA-6AF3-43AB-8588-CEC1D06C72B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86395" autoAdjust="0"/>
  </p:normalViewPr>
  <p:slideViewPr>
    <p:cSldViewPr snapToGrid="0" showGuides="1">
      <p:cViewPr varScale="1">
        <p:scale>
          <a:sx n="85" d="100"/>
          <a:sy n="85" d="100"/>
        </p:scale>
        <p:origin x="69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-48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notesViewPr>
    <p:cSldViewPr snapToGrid="0" showGuides="1">
      <p:cViewPr varScale="1">
        <p:scale>
          <a:sx n="50" d="100"/>
          <a:sy n="50" d="100"/>
        </p:scale>
        <p:origin x="2804" y="44"/>
      </p:cViewPr>
      <p:guideLst>
        <p:guide orient="horz" pos="3888"/>
        <p:guide pos="230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6820C6B-7E69-4107-A274-5C03AE921FC2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0"/>
      <dgm:spPr/>
    </dgm:pt>
    <dgm:pt modelId="{A85B01EA-B122-4DD3-9729-52C390316A51}">
      <dgm:prSet phldrT="[文本]" phldr="1"/>
      <dgm:spPr/>
      <dgm:t>
        <a:bodyPr/>
        <a:lstStyle/>
        <a:p>
          <a:endParaRPr lang="zh-CN" altLang="en-US"/>
        </a:p>
      </dgm:t>
    </dgm:pt>
    <dgm:pt modelId="{C2CDAFB6-3797-41F8-99A9-3E2E78DA00CB}" type="parTrans" cxnId="{F1C657F8-9070-4672-9903-BC915AC66334}">
      <dgm:prSet/>
      <dgm:spPr/>
      <dgm:t>
        <a:bodyPr/>
        <a:lstStyle/>
        <a:p>
          <a:endParaRPr lang="zh-CN" altLang="en-US"/>
        </a:p>
      </dgm:t>
    </dgm:pt>
    <dgm:pt modelId="{7C2ADCCD-4D4E-4F83-AF7A-EBDD78B08C0F}" type="sibTrans" cxnId="{F1C657F8-9070-4672-9903-BC915AC66334}">
      <dgm:prSet/>
      <dgm:spPr/>
      <dgm:t>
        <a:bodyPr/>
        <a:lstStyle/>
        <a:p>
          <a:endParaRPr lang="zh-CN" altLang="en-US"/>
        </a:p>
      </dgm:t>
    </dgm:pt>
    <dgm:pt modelId="{60E05399-6062-4184-A5A7-1FE8E64EBAA7}">
      <dgm:prSet phldrT="[文本]" phldr="1"/>
      <dgm:spPr/>
      <dgm:t>
        <a:bodyPr/>
        <a:lstStyle/>
        <a:p>
          <a:endParaRPr lang="zh-CN" altLang="en-US"/>
        </a:p>
      </dgm:t>
    </dgm:pt>
    <dgm:pt modelId="{4A79A682-1DA9-4DC3-B917-88C14E69D846}" type="parTrans" cxnId="{19093046-B5CC-4111-BFFD-940E3028B4DE}">
      <dgm:prSet/>
      <dgm:spPr/>
      <dgm:t>
        <a:bodyPr/>
        <a:lstStyle/>
        <a:p>
          <a:endParaRPr lang="zh-CN" altLang="en-US"/>
        </a:p>
      </dgm:t>
    </dgm:pt>
    <dgm:pt modelId="{C4BE1A28-4FA9-4585-9AA6-A18BA07BB9D7}" type="sibTrans" cxnId="{19093046-B5CC-4111-BFFD-940E3028B4DE}">
      <dgm:prSet/>
      <dgm:spPr/>
      <dgm:t>
        <a:bodyPr/>
        <a:lstStyle/>
        <a:p>
          <a:endParaRPr lang="zh-CN" altLang="en-US"/>
        </a:p>
      </dgm:t>
    </dgm:pt>
    <dgm:pt modelId="{5923919E-5110-4940-A1A0-55273D5067CA}">
      <dgm:prSet phldrT="[文本]" phldr="1"/>
      <dgm:spPr/>
      <dgm:t>
        <a:bodyPr/>
        <a:lstStyle/>
        <a:p>
          <a:endParaRPr lang="zh-CN" altLang="en-US"/>
        </a:p>
      </dgm:t>
    </dgm:pt>
    <dgm:pt modelId="{7759005C-EA35-4B3B-906D-E92398EF90F8}" type="parTrans" cxnId="{C6C0A459-934F-4819-AFD8-ED085AB5839F}">
      <dgm:prSet/>
      <dgm:spPr/>
      <dgm:t>
        <a:bodyPr/>
        <a:lstStyle/>
        <a:p>
          <a:endParaRPr lang="zh-CN" altLang="en-US"/>
        </a:p>
      </dgm:t>
    </dgm:pt>
    <dgm:pt modelId="{74765174-3E77-4370-B471-60AD002E9A69}" type="sibTrans" cxnId="{C6C0A459-934F-4819-AFD8-ED085AB5839F}">
      <dgm:prSet/>
      <dgm:spPr/>
      <dgm:t>
        <a:bodyPr/>
        <a:lstStyle/>
        <a:p>
          <a:endParaRPr lang="zh-CN" altLang="en-US"/>
        </a:p>
      </dgm:t>
    </dgm:pt>
    <dgm:pt modelId="{12ED08B2-3315-4900-8625-4B77F56D19D4}" type="pres">
      <dgm:prSet presAssocID="{86820C6B-7E69-4107-A274-5C03AE921FC2}" presName="Name0" presStyleCnt="0">
        <dgm:presLayoutVars>
          <dgm:dir/>
          <dgm:resizeHandles val="exact"/>
        </dgm:presLayoutVars>
      </dgm:prSet>
      <dgm:spPr/>
    </dgm:pt>
    <dgm:pt modelId="{BE9A094A-01EE-46A7-9D7A-17A42231287C}" type="pres">
      <dgm:prSet presAssocID="{A85B01EA-B122-4DD3-9729-52C390316A51}" presName="node" presStyleLbl="node1" presStyleIdx="0" presStyleCnt="3">
        <dgm:presLayoutVars>
          <dgm:bulletEnabled val="1"/>
        </dgm:presLayoutVars>
      </dgm:prSet>
      <dgm:spPr/>
    </dgm:pt>
    <dgm:pt modelId="{56E8DB11-66D8-42DF-9F43-4D2ADAAC2A6F}" type="pres">
      <dgm:prSet presAssocID="{7C2ADCCD-4D4E-4F83-AF7A-EBDD78B08C0F}" presName="sibTrans" presStyleLbl="sibTrans2D1" presStyleIdx="0" presStyleCnt="2"/>
      <dgm:spPr/>
    </dgm:pt>
    <dgm:pt modelId="{33D5B30F-9D66-412F-B408-F6F9EB11FCAA}" type="pres">
      <dgm:prSet presAssocID="{7C2ADCCD-4D4E-4F83-AF7A-EBDD78B08C0F}" presName="connectorText" presStyleLbl="sibTrans2D1" presStyleIdx="0" presStyleCnt="2"/>
      <dgm:spPr/>
    </dgm:pt>
    <dgm:pt modelId="{719B8E9E-40A5-4863-9AEB-C4F924DC8C77}" type="pres">
      <dgm:prSet presAssocID="{60E05399-6062-4184-A5A7-1FE8E64EBAA7}" presName="node" presStyleLbl="node1" presStyleIdx="1" presStyleCnt="3">
        <dgm:presLayoutVars>
          <dgm:bulletEnabled val="1"/>
        </dgm:presLayoutVars>
      </dgm:prSet>
      <dgm:spPr/>
    </dgm:pt>
    <dgm:pt modelId="{8C391EDC-89B8-4FFA-8201-D867AB57B343}" type="pres">
      <dgm:prSet presAssocID="{C4BE1A28-4FA9-4585-9AA6-A18BA07BB9D7}" presName="sibTrans" presStyleLbl="sibTrans2D1" presStyleIdx="1" presStyleCnt="2"/>
      <dgm:spPr/>
    </dgm:pt>
    <dgm:pt modelId="{4F23151F-2AE0-4FBB-9406-9ECD8F0A04EB}" type="pres">
      <dgm:prSet presAssocID="{C4BE1A28-4FA9-4585-9AA6-A18BA07BB9D7}" presName="connectorText" presStyleLbl="sibTrans2D1" presStyleIdx="1" presStyleCnt="2"/>
      <dgm:spPr/>
    </dgm:pt>
    <dgm:pt modelId="{510D263E-C65F-4FB9-978A-1651BAC40BEC}" type="pres">
      <dgm:prSet presAssocID="{5923919E-5110-4940-A1A0-55273D5067CA}" presName="node" presStyleLbl="node1" presStyleIdx="2" presStyleCnt="3">
        <dgm:presLayoutVars>
          <dgm:bulletEnabled val="1"/>
        </dgm:presLayoutVars>
      </dgm:prSet>
      <dgm:spPr/>
    </dgm:pt>
  </dgm:ptLst>
  <dgm:cxnLst>
    <dgm:cxn modelId="{A11D3508-4337-4713-8FC8-AE61DE232401}" type="presOf" srcId="{60E05399-6062-4184-A5A7-1FE8E64EBAA7}" destId="{719B8E9E-40A5-4863-9AEB-C4F924DC8C77}" srcOrd="0" destOrd="0" presId="urn:microsoft.com/office/officeart/2005/8/layout/process1"/>
    <dgm:cxn modelId="{4B8C491E-4FF9-45C2-812F-626219C3ED6A}" type="presOf" srcId="{5923919E-5110-4940-A1A0-55273D5067CA}" destId="{510D263E-C65F-4FB9-978A-1651BAC40BEC}" srcOrd="0" destOrd="0" presId="urn:microsoft.com/office/officeart/2005/8/layout/process1"/>
    <dgm:cxn modelId="{7255085B-1A58-4A29-A334-823277D57F6A}" type="presOf" srcId="{7C2ADCCD-4D4E-4F83-AF7A-EBDD78B08C0F}" destId="{33D5B30F-9D66-412F-B408-F6F9EB11FCAA}" srcOrd="1" destOrd="0" presId="urn:microsoft.com/office/officeart/2005/8/layout/process1"/>
    <dgm:cxn modelId="{19093046-B5CC-4111-BFFD-940E3028B4DE}" srcId="{86820C6B-7E69-4107-A274-5C03AE921FC2}" destId="{60E05399-6062-4184-A5A7-1FE8E64EBAA7}" srcOrd="1" destOrd="0" parTransId="{4A79A682-1DA9-4DC3-B917-88C14E69D846}" sibTransId="{C4BE1A28-4FA9-4585-9AA6-A18BA07BB9D7}"/>
    <dgm:cxn modelId="{E1423547-72F8-40FB-B302-EC41E7737AD6}" type="presOf" srcId="{C4BE1A28-4FA9-4585-9AA6-A18BA07BB9D7}" destId="{4F23151F-2AE0-4FBB-9406-9ECD8F0A04EB}" srcOrd="1" destOrd="0" presId="urn:microsoft.com/office/officeart/2005/8/layout/process1"/>
    <dgm:cxn modelId="{C6C0A459-934F-4819-AFD8-ED085AB5839F}" srcId="{86820C6B-7E69-4107-A274-5C03AE921FC2}" destId="{5923919E-5110-4940-A1A0-55273D5067CA}" srcOrd="2" destOrd="0" parTransId="{7759005C-EA35-4B3B-906D-E92398EF90F8}" sibTransId="{74765174-3E77-4370-B471-60AD002E9A69}"/>
    <dgm:cxn modelId="{DC5BFCAF-7E59-4FBC-BCDC-DA27CAEE0E72}" type="presOf" srcId="{A85B01EA-B122-4DD3-9729-52C390316A51}" destId="{BE9A094A-01EE-46A7-9D7A-17A42231287C}" srcOrd="0" destOrd="0" presId="urn:microsoft.com/office/officeart/2005/8/layout/process1"/>
    <dgm:cxn modelId="{1697E6F7-A526-4BEA-9114-96C538A10FDE}" type="presOf" srcId="{86820C6B-7E69-4107-A274-5C03AE921FC2}" destId="{12ED08B2-3315-4900-8625-4B77F56D19D4}" srcOrd="0" destOrd="0" presId="urn:microsoft.com/office/officeart/2005/8/layout/process1"/>
    <dgm:cxn modelId="{F1C657F8-9070-4672-9903-BC915AC66334}" srcId="{86820C6B-7E69-4107-A274-5C03AE921FC2}" destId="{A85B01EA-B122-4DD3-9729-52C390316A51}" srcOrd="0" destOrd="0" parTransId="{C2CDAFB6-3797-41F8-99A9-3E2E78DA00CB}" sibTransId="{7C2ADCCD-4D4E-4F83-AF7A-EBDD78B08C0F}"/>
    <dgm:cxn modelId="{AE8A36FF-B40D-4044-92CF-B2294B04E76D}" type="presOf" srcId="{C4BE1A28-4FA9-4585-9AA6-A18BA07BB9D7}" destId="{8C391EDC-89B8-4FFA-8201-D867AB57B343}" srcOrd="0" destOrd="0" presId="urn:microsoft.com/office/officeart/2005/8/layout/process1"/>
    <dgm:cxn modelId="{51ADF2FF-13AD-47B4-83C8-6B38F0B54C4A}" type="presOf" srcId="{7C2ADCCD-4D4E-4F83-AF7A-EBDD78B08C0F}" destId="{56E8DB11-66D8-42DF-9F43-4D2ADAAC2A6F}" srcOrd="0" destOrd="0" presId="urn:microsoft.com/office/officeart/2005/8/layout/process1"/>
    <dgm:cxn modelId="{DDF2BE06-B719-4A56-9784-751C8397BEC0}" type="presParOf" srcId="{12ED08B2-3315-4900-8625-4B77F56D19D4}" destId="{BE9A094A-01EE-46A7-9D7A-17A42231287C}" srcOrd="0" destOrd="0" presId="urn:microsoft.com/office/officeart/2005/8/layout/process1"/>
    <dgm:cxn modelId="{AC7DA2EC-4296-4554-9CF0-88160A2E7351}" type="presParOf" srcId="{12ED08B2-3315-4900-8625-4B77F56D19D4}" destId="{56E8DB11-66D8-42DF-9F43-4D2ADAAC2A6F}" srcOrd="1" destOrd="0" presId="urn:microsoft.com/office/officeart/2005/8/layout/process1"/>
    <dgm:cxn modelId="{C6FCD5EB-06E3-4C9F-B194-C0CA47045D5C}" type="presParOf" srcId="{56E8DB11-66D8-42DF-9F43-4D2ADAAC2A6F}" destId="{33D5B30F-9D66-412F-B408-F6F9EB11FCAA}" srcOrd="0" destOrd="0" presId="urn:microsoft.com/office/officeart/2005/8/layout/process1"/>
    <dgm:cxn modelId="{F2F68968-0A7C-464F-BDA2-B9FC10D8F6EF}" type="presParOf" srcId="{12ED08B2-3315-4900-8625-4B77F56D19D4}" destId="{719B8E9E-40A5-4863-9AEB-C4F924DC8C77}" srcOrd="2" destOrd="0" presId="urn:microsoft.com/office/officeart/2005/8/layout/process1"/>
    <dgm:cxn modelId="{D5D774AD-861A-485E-ACA5-6A7B52D0CA38}" type="presParOf" srcId="{12ED08B2-3315-4900-8625-4B77F56D19D4}" destId="{8C391EDC-89B8-4FFA-8201-D867AB57B343}" srcOrd="3" destOrd="0" presId="urn:microsoft.com/office/officeart/2005/8/layout/process1"/>
    <dgm:cxn modelId="{CCCC33B1-AE25-4812-AB61-116E3A6466D4}" type="presParOf" srcId="{8C391EDC-89B8-4FFA-8201-D867AB57B343}" destId="{4F23151F-2AE0-4FBB-9406-9ECD8F0A04EB}" srcOrd="0" destOrd="0" presId="urn:microsoft.com/office/officeart/2005/8/layout/process1"/>
    <dgm:cxn modelId="{397268DA-CF76-4CC8-909C-BB76ADFDF1C7}" type="presParOf" srcId="{12ED08B2-3315-4900-8625-4B77F56D19D4}" destId="{510D263E-C65F-4FB9-978A-1651BAC40BEC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9A094A-01EE-46A7-9D7A-17A42231287C}">
      <dsp:nvSpPr>
        <dsp:cNvPr id="0" name=""/>
        <dsp:cNvSpPr/>
      </dsp:nvSpPr>
      <dsp:spPr>
        <a:xfrm>
          <a:off x="7143" y="5221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300" kern="1200"/>
        </a:p>
      </dsp:txBody>
      <dsp:txXfrm>
        <a:off x="44665" y="559721"/>
        <a:ext cx="2060143" cy="1206068"/>
      </dsp:txXfrm>
    </dsp:sp>
    <dsp:sp modelId="{56E8DB11-66D8-42DF-9F43-4D2ADAAC2A6F}">
      <dsp:nvSpPr>
        <dsp:cNvPr id="0" name=""/>
        <dsp:cNvSpPr/>
      </dsp:nvSpPr>
      <dsp:spPr>
        <a:xfrm>
          <a:off x="2355850" y="89799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2355850" y="1003897"/>
        <a:ext cx="316861" cy="317716"/>
      </dsp:txXfrm>
    </dsp:sp>
    <dsp:sp modelId="{719B8E9E-40A5-4863-9AEB-C4F924DC8C77}">
      <dsp:nvSpPr>
        <dsp:cNvPr id="0" name=""/>
        <dsp:cNvSpPr/>
      </dsp:nvSpPr>
      <dsp:spPr>
        <a:xfrm>
          <a:off x="2996406" y="5221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300" kern="1200"/>
        </a:p>
      </dsp:txBody>
      <dsp:txXfrm>
        <a:off x="3033928" y="559721"/>
        <a:ext cx="2060143" cy="1206068"/>
      </dsp:txXfrm>
    </dsp:sp>
    <dsp:sp modelId="{8C391EDC-89B8-4FFA-8201-D867AB57B343}">
      <dsp:nvSpPr>
        <dsp:cNvPr id="0" name=""/>
        <dsp:cNvSpPr/>
      </dsp:nvSpPr>
      <dsp:spPr>
        <a:xfrm>
          <a:off x="5345112" y="897992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2100" kern="1200"/>
        </a:p>
      </dsp:txBody>
      <dsp:txXfrm>
        <a:off x="5345112" y="1003897"/>
        <a:ext cx="316861" cy="317716"/>
      </dsp:txXfrm>
    </dsp:sp>
    <dsp:sp modelId="{510D263E-C65F-4FB9-978A-1651BAC40BEC}">
      <dsp:nvSpPr>
        <dsp:cNvPr id="0" name=""/>
        <dsp:cNvSpPr/>
      </dsp:nvSpPr>
      <dsp:spPr>
        <a:xfrm>
          <a:off x="5985668" y="522199"/>
          <a:ext cx="2135187" cy="128111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3830" tIns="163830" rIns="163830" bIns="16383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CN" altLang="en-US" sz="4300" kern="1200"/>
        </a:p>
      </dsp:txBody>
      <dsp:txXfrm>
        <a:off x="6023190" y="559721"/>
        <a:ext cx="2060143" cy="120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554425A-3696-4DFB-B808-D2B88F3EB7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51457F-2D60-4187-92B7-C5BBED78E9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/>
            </a:lvl1pPr>
          </a:lstStyle>
          <a:p>
            <a:fld id="{320DD655-51D6-466D-8D72-5C78765FC630}" type="datetimeFigureOut">
              <a:rPr lang="en-US" smtClean="0">
                <a:latin typeface="Oracle Sans Tab" panose="020B0503020204020204" pitchFamily="34" charset="0"/>
              </a:rPr>
              <a:t>12/5/2024</a:t>
            </a:fld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A8CCD-D5C0-4680-BEFC-52889AACDB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/>
            </a:lvl1pPr>
          </a:lstStyle>
          <a:p>
            <a:endParaRPr lang="en-US" dirty="0">
              <a:latin typeface="Oracle Sans Tab" panose="020B0503020204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50B35B-8976-44A2-B80D-FC8BD07A16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/>
            </a:lvl1pPr>
          </a:lstStyle>
          <a:p>
            <a:fld id="{9D34DC6F-9D14-4548-8221-51EE6F5B6657}" type="slidenum">
              <a:rPr lang="en-US" smtClean="0">
                <a:latin typeface="Oracle Sans Tab" panose="020B0503020204020204" pitchFamily="34" charset="0"/>
              </a:rPr>
              <a:t>‹#›</a:t>
            </a:fld>
            <a:endParaRPr lang="en-US" dirty="0">
              <a:latin typeface="Oracle Sans Tab" panose="020B05030202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012783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9" y="1"/>
            <a:ext cx="3169919" cy="619364"/>
          </a:xfrm>
          <a:prstGeom prst="rect">
            <a:avLst/>
          </a:prstGeom>
        </p:spPr>
        <p:txBody>
          <a:bodyPr vert="horz" lIns="112299" tIns="56150" rIns="112299" bIns="56150" rtlCol="0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4F9C25BA-F9B0-4418-8CA0-3A9DF1256BA5}" type="datetimeFigureOut">
              <a:rPr lang="en-US" smtClean="0"/>
              <a:pPr/>
              <a:t>12/5/2024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44450" y="1543050"/>
            <a:ext cx="7404100" cy="4165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12299" tIns="56150" rIns="112299" bIns="5615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5940742"/>
            <a:ext cx="5852160" cy="4860608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marR="0" lvl="0" indent="0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</a:pPr>
            <a:r>
              <a:rPr lang="en-US" dirty="0"/>
              <a:t>Edit Master text styles</a:t>
            </a:r>
          </a:p>
          <a:p>
            <a:pPr marL="449199" marR="0" lvl="1" indent="-224599" fontAlgn="auto">
              <a:lnSpc>
                <a:spcPct val="95000"/>
              </a:lnSpc>
              <a:spcBef>
                <a:spcPts val="736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</a:pPr>
            <a:r>
              <a:rPr lang="en-US" dirty="0"/>
              <a:t>Second level</a:t>
            </a:r>
          </a:p>
          <a:p>
            <a:pPr marL="898397" marR="0" lvl="2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20000"/>
              <a:buFont typeface="System Font Regular"/>
              <a:buChar char="-"/>
              <a:tabLst/>
            </a:pPr>
            <a:r>
              <a:rPr lang="en-US" dirty="0"/>
              <a:t>Third level</a:t>
            </a:r>
          </a:p>
          <a:p>
            <a:pPr marL="1347596" marR="0" lvl="3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Pct val="100000"/>
              <a:buFont typeface="System Font Regular"/>
              <a:buChar char="◦"/>
              <a:tabLst/>
            </a:pPr>
            <a:r>
              <a:rPr lang="en-US" dirty="0"/>
              <a:t>Fourth level</a:t>
            </a:r>
          </a:p>
          <a:p>
            <a:pPr marL="1796796" marR="0" lvl="4" indent="-224599" fontAlgn="auto">
              <a:lnSpc>
                <a:spcPct val="95000"/>
              </a:lnSpc>
              <a:spcBef>
                <a:spcPts val="491"/>
              </a:spcBef>
              <a:spcAft>
                <a:spcPts val="0"/>
              </a:spcAft>
              <a:buClrTx/>
              <a:buSzTx/>
              <a:buFont typeface="System Font Regular"/>
              <a:buChar char="•"/>
              <a:tabLst/>
            </a:pPr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9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r">
              <a:defRPr sz="1600">
                <a:latin typeface="Oracle Sans Tab" panose="020B0503020204020204" pitchFamily="34" charset="0"/>
              </a:defRPr>
            </a:lvl1pPr>
          </a:lstStyle>
          <a:p>
            <a:fld id="{9EDC5964-3162-43B5-B1EC-63C8D166D7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11725038"/>
            <a:ext cx="3169919" cy="619362"/>
          </a:xfrm>
          <a:prstGeom prst="rect">
            <a:avLst/>
          </a:prstGeom>
        </p:spPr>
        <p:txBody>
          <a:bodyPr vert="horz" lIns="112299" tIns="56150" rIns="112299" bIns="56150" rtlCol="0" anchor="b"/>
          <a:lstStyle>
            <a:lvl1pPr algn="l">
              <a:defRPr sz="1600">
                <a:latin typeface="Oracle Sans Tab" panose="020B0503020204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971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1pPr>
    <a:lvl2pPr marL="457200" algn="l" defTabSz="914400" rtl="0" eaLnBrk="1" latinLnBrk="0" hangingPunct="1">
      <a:defRPr lang="en-US" sz="1200" b="0" i="0" kern="1200">
        <a:solidFill>
          <a:schemeClr val="tx1"/>
        </a:solidFill>
        <a:latin typeface="Oracle Sans Tab" panose="020B0503020204020204" pitchFamily="34" charset="0"/>
        <a:ea typeface="+mn-ea"/>
        <a:cs typeface="Oracle Sans Tab" panose="020B0503020204020204" pitchFamily="34" charset="0"/>
      </a:defRPr>
    </a:lvl2pPr>
    <a:lvl3pPr marL="914400" algn="l" defTabSz="914400" rtl="0" eaLnBrk="1" latinLnBrk="0" hangingPunct="1">
      <a:defRPr lang="en-US" sz="11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3pPr>
    <a:lvl4pPr marL="1371600" algn="l" defTabSz="914400" rtl="0" eaLnBrk="1" latinLnBrk="0" hangingPunct="1">
      <a:defRPr lang="en-US" sz="105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4pPr>
    <a:lvl5pPr marL="1828800" algn="l" defTabSz="914400" rtl="0" eaLnBrk="1" latinLnBrk="0" hangingPunct="1">
      <a:defRPr lang="en-US" sz="1000" kern="1200">
        <a:solidFill>
          <a:schemeClr val="tx1"/>
        </a:solidFill>
        <a:latin typeface="Oracle Sans Tab Light" panose="020B0403020204020204" pitchFamily="34" charset="0"/>
        <a:ea typeface="+mn-ea"/>
        <a:cs typeface="Oracle Sans Tab Light" panose="020B0403020204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mailto:mailto:quietperiod_ww_grp@oracle.com" TargetMode="External"/><Relationship Id="rId2" Type="http://schemas.openxmlformats.org/officeDocument/2006/relationships/hyperlink" Target="https://confluence.oraclecorp.com/confluence/display/DemandCenter/Safe+Harbor+Disclosures+for+Presentations" TargetMode="External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jpeg"/><Relationship Id="rId4" Type="http://schemas.openxmlformats.org/officeDocument/2006/relationships/image" Target="../media/image4.sv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Cloud">
            <a:extLst>
              <a:ext uri="{FF2B5EF4-FFF2-40B4-BE49-F238E27FC236}">
                <a16:creationId xmlns:a16="http://schemas.microsoft.com/office/drawing/2014/main" id="{C96C0F11-AAE4-4147-BF68-F2C0EE1307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484" y="20917"/>
            <a:ext cx="4331516" cy="2542941"/>
          </a:xfrm>
          <a:prstGeom prst="rect">
            <a:avLst/>
          </a:prstGeom>
        </p:spPr>
      </p:pic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Title goes here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AE562C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5595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3188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26349A69-90E3-45DB-BC86-3B7FB26B13E2}"/>
              </a:ext>
            </a:extLst>
          </p:cNvPr>
          <p:cNvSpPr/>
          <p:nvPr userDrawn="1"/>
        </p:nvSpPr>
        <p:spPr>
          <a:xfrm>
            <a:off x="0" y="0"/>
            <a:ext cx="190482" cy="6857365"/>
          </a:xfrm>
          <a:prstGeom prst="rect">
            <a:avLst/>
          </a:prstGeom>
          <a:blipFill>
            <a:blip r:embed="rId6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sz="2968"/>
          </a:p>
        </p:txBody>
      </p:sp>
    </p:spTree>
    <p:extLst>
      <p:ext uri="{BB962C8B-B14F-4D97-AF65-F5344CB8AC3E}">
        <p14:creationId xmlns:p14="http://schemas.microsoft.com/office/powerpoint/2010/main" val="1177214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3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2570F32-8C68-7C4C-B6EA-C64BB02D5ED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0606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BD_中文 - 标题+3文本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4263415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4456971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7951511" y="160972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145067" y="1609725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FFF47-983C-4CE2-9048-1317EB4F32C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56EEFB-7FCA-4C8C-BD9A-59CFF6BBA9AB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2570F32-8C68-7C4C-B6EA-C64BB02D5ED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95ECF-3404-41BC-B49D-2616D73127C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9C599-3545-4260-BC77-88BD7619A10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7423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4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4261915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56083" y="1609724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7951236" y="1609724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8145405" y="1609724"/>
            <a:ext cx="330098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26210A-4112-4730-8F81-3CAE5C391FD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AD3E0A-0143-42FC-B8B6-EBC1FF990000}"/>
              </a:ext>
            </a:extLst>
          </p:cNvPr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fld id="{0828E942-B1BE-B846-BF37-5428591E6B4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D46B54D-91F2-4210-9BEA-3B59824207D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0900B02-4438-4597-85D3-D93A97B1546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0448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4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9724"/>
            <a:ext cx="2478024" cy="452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3" name="Column Divider" descr="Column Divider">
            <a:extLst>
              <a:ext uri="{FF2B5EF4-FFF2-40B4-BE49-F238E27FC236}">
                <a16:creationId xmlns:a16="http://schemas.microsoft.com/office/drawing/2014/main" id="{B228B4F2-5D6F-42F4-B132-F908BB527268}"/>
              </a:ext>
            </a:extLst>
          </p:cNvPr>
          <p:cNvCxnSpPr>
            <a:cxnSpLocks/>
          </p:cNvCxnSpPr>
          <p:nvPr userDrawn="1"/>
        </p:nvCxnSpPr>
        <p:spPr>
          <a:xfrm>
            <a:off x="3374450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ontent 2">
            <a:extLst>
              <a:ext uri="{FF2B5EF4-FFF2-40B4-BE49-F238E27FC236}">
                <a16:creationId xmlns:a16="http://schemas.microsoft.com/office/drawing/2014/main" id="{B35B41AC-36CF-4A0C-BED4-7D06B0F6E2E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3502001" y="1609724"/>
            <a:ext cx="2478024" cy="452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2" name="Column Divider 2" descr="Column Divider">
            <a:extLst>
              <a:ext uri="{FF2B5EF4-FFF2-40B4-BE49-F238E27FC236}">
                <a16:creationId xmlns:a16="http://schemas.microsoft.com/office/drawing/2014/main" id="{43000B2C-7C76-4F07-AF50-5F3019C384BC}"/>
              </a:ext>
            </a:extLst>
          </p:cNvPr>
          <p:cNvCxnSpPr>
            <a:cxnSpLocks/>
          </p:cNvCxnSpPr>
          <p:nvPr userDrawn="1"/>
        </p:nvCxnSpPr>
        <p:spPr>
          <a:xfrm>
            <a:off x="6107576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3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235127" y="1609724"/>
            <a:ext cx="2478024" cy="452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9" name="Column Divider 3" descr="Column Divider">
            <a:extLst>
              <a:ext uri="{FF2B5EF4-FFF2-40B4-BE49-F238E27FC236}">
                <a16:creationId xmlns:a16="http://schemas.microsoft.com/office/drawing/2014/main" id="{0379F816-270D-4D0F-8838-510AA3E97C28}"/>
              </a:ext>
            </a:extLst>
          </p:cNvPr>
          <p:cNvCxnSpPr>
            <a:cxnSpLocks/>
          </p:cNvCxnSpPr>
          <p:nvPr userDrawn="1"/>
        </p:nvCxnSpPr>
        <p:spPr>
          <a:xfrm>
            <a:off x="8840702" y="1590159"/>
            <a:ext cx="0" cy="4525997"/>
          </a:xfrm>
          <a:prstGeom prst="line">
            <a:avLst/>
          </a:prstGeom>
          <a:ln w="19050" cap="flat">
            <a:solidFill>
              <a:srgbClr val="8B8580">
                <a:alpha val="24706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ontent 4">
            <a:extLst>
              <a:ext uri="{FF2B5EF4-FFF2-40B4-BE49-F238E27FC236}">
                <a16:creationId xmlns:a16="http://schemas.microsoft.com/office/drawing/2014/main" id="{4FB98D34-E09D-43FC-9515-8F7C37635BFF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68254" y="1609724"/>
            <a:ext cx="2478024" cy="4525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665C0AC-7132-4356-88D4-79E4A49B2C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131A1D-D1FF-4A37-8531-B67D54ED466D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A2AC4B0E-69CA-B940-BE0F-FC2CBD14221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C9026-CA1C-465B-ADD5-AE1F9B7A077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064CFB-254B-4876-8556-026D173672E6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91591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4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9725"/>
            <a:ext cx="2478024" cy="4506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3373924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3503061" y="1609725"/>
            <a:ext cx="2478024" cy="4506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cxnSp>
        <p:nvCxnSpPr>
          <p:cNvPr id="23" name="Column Divider 2" descr="Column Divider">
            <a:extLst>
              <a:ext uri="{FF2B5EF4-FFF2-40B4-BE49-F238E27FC236}">
                <a16:creationId xmlns:a16="http://schemas.microsoft.com/office/drawing/2014/main" id="{A70D9BB7-9BB9-40BD-84D2-8EE238E044D3}"/>
              </a:ext>
            </a:extLst>
          </p:cNvPr>
          <p:cNvCxnSpPr>
            <a:cxnSpLocks/>
          </p:cNvCxnSpPr>
          <p:nvPr userDrawn="1"/>
        </p:nvCxnSpPr>
        <p:spPr>
          <a:xfrm>
            <a:off x="6110222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Content 3">
            <a:extLst>
              <a:ext uri="{FF2B5EF4-FFF2-40B4-BE49-F238E27FC236}">
                <a16:creationId xmlns:a16="http://schemas.microsoft.com/office/drawing/2014/main" id="{58EF7396-F6CE-404A-B85F-455D3F5341A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239359" y="1609725"/>
            <a:ext cx="2478024" cy="4506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25" name="Column Divider 3" descr="Column Divider">
            <a:extLst>
              <a:ext uri="{FF2B5EF4-FFF2-40B4-BE49-F238E27FC236}">
                <a16:creationId xmlns:a16="http://schemas.microsoft.com/office/drawing/2014/main" id="{BE2D13B4-3BF3-4416-B638-87C59A2973BB}"/>
              </a:ext>
            </a:extLst>
          </p:cNvPr>
          <p:cNvCxnSpPr>
            <a:cxnSpLocks/>
          </p:cNvCxnSpPr>
          <p:nvPr userDrawn="1"/>
        </p:nvCxnSpPr>
        <p:spPr>
          <a:xfrm>
            <a:off x="8846520" y="1609667"/>
            <a:ext cx="0" cy="4508050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ontent 4">
            <a:extLst>
              <a:ext uri="{FF2B5EF4-FFF2-40B4-BE49-F238E27FC236}">
                <a16:creationId xmlns:a16="http://schemas.microsoft.com/office/drawing/2014/main" id="{687CB06A-9B62-47DB-BA7A-177E12DFB17E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975659" y="1609725"/>
            <a:ext cx="2478024" cy="450691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2191157-EC2D-4417-9959-2EA7D1DAFF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388CBD-B05C-4885-A081-172C87DCAD84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fld id="{D2420D79-E65F-904C-B2F6-8D0B66C19BA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CE56F53-8C5C-4F85-9969-353868B64B25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89360B9-A253-468B-B3D3-70CC43B07468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064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8875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209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209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8875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0646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0646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3EED3DC-3691-46BD-9B48-E2C270C7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BE0263-5FD6-4DE6-B9D0-79EF81804AF3}"/>
              </a:ext>
            </a:extLst>
          </p:cNvPr>
          <p:cNvSpPr>
            <a:spLocks noGrp="1"/>
          </p:cNvSpPr>
          <p:nvPr>
            <p:ph type="dt" sz="half" idx="27"/>
          </p:nvPr>
        </p:nvSpPr>
        <p:spPr/>
        <p:txBody>
          <a:bodyPr/>
          <a:lstStyle/>
          <a:p>
            <a:fld id="{7680F980-B985-6E44-8E14-C6A0FC32BF0B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6C050F-728D-4BEF-B207-F42452F3527D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46726-6BED-4C16-B2F2-97FDB0765DB8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3270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10687050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54A5F612-3E7E-3C4A-84C2-D4CDCE462FA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372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Numbered Outline 2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ACCDE9-9415-4B6A-88C5-02BDAA76AAC8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762000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C807732-3520-4DBF-9B75-86BA2E562D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F46362-5F33-4F04-9B32-535D333E29C7}"/>
              </a:ext>
            </a:extLst>
          </p:cNvPr>
          <p:cNvSpPr>
            <a:spLocks noGrp="1"/>
          </p:cNvSpPr>
          <p:nvPr>
            <p:ph type="dt" sz="half" idx="45"/>
          </p:nvPr>
        </p:nvSpPr>
        <p:spPr/>
        <p:txBody>
          <a:bodyPr/>
          <a:lstStyle/>
          <a:p>
            <a:fld id="{7B4441B7-D58F-0945-BB75-56E5AEE84BAC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61260-593D-4AD6-A0E4-834F8BAAC63D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71F68-88E7-48F0-B084-32D91B0A0BEB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93AB42C3-C7C2-47CD-8E87-C5D5963E7A0E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364986" y="1609724"/>
            <a:ext cx="5084064" cy="4505325"/>
          </a:xfrm>
          <a:noFill/>
        </p:spPr>
        <p:txBody>
          <a:bodyPr vert="horz" lIns="0" tIns="0" rIns="0" bIns="0" rtlCol="0">
            <a:noAutofit/>
          </a:bodyPr>
          <a:lstStyle>
            <a:lvl1pPr marL="365125" indent="-365125">
              <a:buClr>
                <a:schemeClr val="accent5"/>
              </a:buClr>
              <a:buFont typeface="+mj-lt"/>
              <a:buAutoNum type="arabicPeriod"/>
              <a:defRPr lang="en-US" dirty="0"/>
            </a:lvl1pPr>
            <a:lvl2pPr marL="548640">
              <a:defRPr lang="en-US" dirty="0"/>
            </a:lvl2pPr>
            <a:lvl3pPr marL="731520">
              <a:defRPr lang="en-US" dirty="0"/>
            </a:lvl3pPr>
            <a:lvl4pPr marL="914400">
              <a:defRPr lang="en-US" dirty="0"/>
            </a:lvl4pPr>
            <a:lvl5pPr marL="1097280">
              <a:defRPr lang="en-US" dirty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20599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Quad Infographic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ubtitle">
            <a:extLst>
              <a:ext uri="{FF2B5EF4-FFF2-40B4-BE49-F238E27FC236}">
                <a16:creationId xmlns:a16="http://schemas.microsoft.com/office/drawing/2014/main" id="{F8627394-C302-DF4A-A2CC-76DC053BE22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33" name="Picture Placeholder 1">
            <a:extLst>
              <a:ext uri="{FF2B5EF4-FFF2-40B4-BE49-F238E27FC236}">
                <a16:creationId xmlns:a16="http://schemas.microsoft.com/office/drawing/2014/main" id="{DC7ED535-9B24-2444-9E27-765F743C79F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676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5" name="Text Field 1">
            <a:extLst>
              <a:ext uri="{FF2B5EF4-FFF2-40B4-BE49-F238E27FC236}">
                <a16:creationId xmlns:a16="http://schemas.microsoft.com/office/drawing/2014/main" id="{C023883C-5CAF-9849-B009-1426F358536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635245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5" name="Picture Placeholder 2">
            <a:extLst>
              <a:ext uri="{FF2B5EF4-FFF2-40B4-BE49-F238E27FC236}">
                <a16:creationId xmlns:a16="http://schemas.microsoft.com/office/drawing/2014/main" id="{422BC426-FCDB-1347-93C5-E0102AEBC39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6350303" y="1609725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1" name="Text Field 2">
            <a:extLst>
              <a:ext uri="{FF2B5EF4-FFF2-40B4-BE49-F238E27FC236}">
                <a16:creationId xmlns:a16="http://schemas.microsoft.com/office/drawing/2014/main" id="{0EDDA99D-1B70-A347-9716-4968C6A671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24823" y="1609725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4" name="Picture Placeholder 3">
            <a:extLst>
              <a:ext uri="{FF2B5EF4-FFF2-40B4-BE49-F238E27FC236}">
                <a16:creationId xmlns:a16="http://schemas.microsoft.com/office/drawing/2014/main" id="{B5E51CE6-D9C1-DD40-936F-2F700452F826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76676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29" name="Text Field 3">
            <a:extLst>
              <a:ext uri="{FF2B5EF4-FFF2-40B4-BE49-F238E27FC236}">
                <a16:creationId xmlns:a16="http://schemas.microsoft.com/office/drawing/2014/main" id="{031D2CD6-C0D8-8147-83B7-2E2A8E87228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635245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36" name="Picture Placeholder 4">
            <a:extLst>
              <a:ext uri="{FF2B5EF4-FFF2-40B4-BE49-F238E27FC236}">
                <a16:creationId xmlns:a16="http://schemas.microsoft.com/office/drawing/2014/main" id="{E401E47D-2565-384E-8A5E-2C02D2EAAAAB}"/>
              </a:ext>
            </a:extLst>
          </p:cNvPr>
          <p:cNvSpPr>
            <a:spLocks noGrp="1" noChangeAspect="1"/>
          </p:cNvSpPr>
          <p:nvPr>
            <p:ph type="pic" sz="quarter" idx="26"/>
          </p:nvPr>
        </p:nvSpPr>
        <p:spPr>
          <a:xfrm>
            <a:off x="6350303" y="4241162"/>
            <a:ext cx="1618488" cy="1618488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32" name="Text Field 4">
            <a:extLst>
              <a:ext uri="{FF2B5EF4-FFF2-40B4-BE49-F238E27FC236}">
                <a16:creationId xmlns:a16="http://schemas.microsoft.com/office/drawing/2014/main" id="{41923FF5-9A13-1F4B-89D9-62FE2B43835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224823" y="4241162"/>
            <a:ext cx="3203704" cy="187324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A56FC21-9E73-4F6F-9512-715B2F6AE7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A4CAAD-4985-4FFF-BE24-1873DC385CA6}"/>
              </a:ext>
            </a:extLst>
          </p:cNvPr>
          <p:cNvSpPr>
            <a:spLocks noGrp="1"/>
          </p:cNvSpPr>
          <p:nvPr>
            <p:ph type="dt" sz="half" idx="28"/>
          </p:nvPr>
        </p:nvSpPr>
        <p:spPr/>
        <p:txBody>
          <a:bodyPr/>
          <a:lstStyle/>
          <a:p>
            <a:fld id="{AD281A5F-6F7F-C340-A7BA-FED417264464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D6AD3B-D115-41B9-A024-91B560E170AD}"/>
              </a:ext>
            </a:extLst>
          </p:cNvPr>
          <p:cNvSpPr>
            <a:spLocks noGrp="1"/>
          </p:cNvSpPr>
          <p:nvPr>
            <p:ph type="ftr" sz="quarter" idx="29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F57306-2538-4D77-8134-400C30C727EE}"/>
              </a:ext>
            </a:extLst>
          </p:cNvPr>
          <p:cNvSpPr>
            <a:spLocks noGrp="1"/>
          </p:cNvSpPr>
          <p:nvPr>
            <p:ph type="sldNum" sz="quarter" idx="3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469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Tag">
            <a:extLst>
              <a:ext uri="{FF2B5EF4-FFF2-40B4-BE49-F238E27FC236}">
                <a16:creationId xmlns:a16="http://schemas.microsoft.com/office/drawing/2014/main" id="{0F682282-A332-4D5C-89F4-38480EC33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0" name="OTag">
            <a:extLst>
              <a:ext uri="{FF2B5EF4-FFF2-40B4-BE49-F238E27FC236}">
                <a16:creationId xmlns:a16="http://schemas.microsoft.com/office/drawing/2014/main" id="{00F1077A-D301-437A-8CE7-A0EA6CDECB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E29D2F-E9BE-442D-8048-30D82B0FA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D62632-2D3B-BB4E-8915-960C86E967F0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9E66D-873C-4E3D-B665-952DA3AD6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2D4C26-D77F-4F76-BA95-32055FEC61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491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577567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090641-BB3E-479D-A754-1B2B6F37AE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53D77D-CD9E-445C-8F26-904F65B5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AA9B8B-A1DB-6A4F-81A3-D60BAEB099C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DAEFA0-C12C-4365-A532-D29F8195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038FD-33E0-4C25-AC00-13FEB177A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172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24235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C6A8D35-C90D-428D-8E15-6F958679D9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526A55-50C7-43D1-9A4E-DE6E31578685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3CEEBCDE-10C8-504B-8752-302158F00DE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ED885-1287-4046-BFFE-E5DEC702C7A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1380-E61D-4D70-B7A9-EA2CA56D1441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3223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Metr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8E46438-F717-2B4C-BAC0-BFCDA780AA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76"/>
          <a:stretch/>
        </p:blipFill>
        <p:spPr>
          <a:xfrm>
            <a:off x="6044249" y="0"/>
            <a:ext cx="6147750" cy="6858000"/>
          </a:xfrm>
          <a:prstGeom prst="rect">
            <a:avLst/>
          </a:prstGeom>
        </p:spPr>
      </p:pic>
      <p:pic>
        <p:nvPicPr>
          <p:cNvPr id="23" name="OTag">
            <a:extLst>
              <a:ext uri="{FF2B5EF4-FFF2-40B4-BE49-F238E27FC236}">
                <a16:creationId xmlns:a16="http://schemas.microsoft.com/office/drawing/2014/main" id="{000C5F04-372F-427E-81C5-11434B356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1217" y="6355080"/>
            <a:ext cx="502920" cy="502920"/>
          </a:xfrm>
          <a:prstGeom prst="rect">
            <a:avLst/>
          </a:prstGeom>
        </p:spPr>
      </p:pic>
      <p:sp>
        <p:nvSpPr>
          <p:cNvPr id="4" name="Content">
            <a:extLst>
              <a:ext uri="{FF2B5EF4-FFF2-40B4-BE49-F238E27FC236}">
                <a16:creationId xmlns:a16="http://schemas.microsoft.com/office/drawing/2014/main" id="{6FFB33C6-31EA-4D15-AC3F-377D699FA84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75225" y="4649788"/>
            <a:ext cx="5072063" cy="14573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83AB0E-EC5F-476F-B6A9-E6F9CE84E9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23900" y="1600200"/>
            <a:ext cx="5072063" cy="2415700"/>
          </a:xfrm>
        </p:spPr>
        <p:txBody>
          <a:bodyPr anchor="b" anchorCtr="0"/>
          <a:lstStyle>
            <a:lvl1pPr>
              <a:defRPr sz="8000" b="1">
                <a:solidFill>
                  <a:srgbClr val="AE562C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EF74DF-FD68-4CDF-B4CE-342E7A165BCB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9F34079C-8196-CA48-95A6-45755F333DF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9C4B030-1E0B-4CB0-87B4-DF607257368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BADD7B5-9676-40DE-A88A-5EC3D33A657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4391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Data Texture 07 Blan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681203-42C6-B54E-A5F8-FE2DAE3C0E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OTag">
            <a:extLst>
              <a:ext uri="{FF2B5EF4-FFF2-40B4-BE49-F238E27FC236}">
                <a16:creationId xmlns:a16="http://schemas.microsoft.com/office/drawing/2014/main" id="{B620A016-1EBE-426A-BB19-9671229484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DFA4C3-C577-4944-B23B-0E8CEECA0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E8A3EB-E3E2-8A4B-B5C0-E44AD40DCACE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48FBC-C180-4348-924F-1AD0DE33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93164-8F12-4A57-BCB2-ECAB88B10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9119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Safe Harb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">
            <a:extLst>
              <a:ext uri="{FF2B5EF4-FFF2-40B4-BE49-F238E27FC236}">
                <a16:creationId xmlns:a16="http://schemas.microsoft.com/office/drawing/2014/main" id="{F7C5FACA-CB69-F341-96EC-260102929140}"/>
              </a:ext>
            </a:extLst>
          </p:cNvPr>
          <p:cNvSpPr txBox="1"/>
          <p:nvPr userDrawn="1"/>
        </p:nvSpPr>
        <p:spPr>
          <a:xfrm>
            <a:off x="766762" y="184150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>
            <a:lvl1pPr lvl="0" indent="0">
              <a:lnSpc>
                <a:spcPct val="95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1" i="0" baseline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defRPr>
            </a:lvl1pPr>
          </a:lstStyle>
          <a:p>
            <a:pPr lvl="0"/>
            <a:r>
              <a:rPr lang="en-US" dirty="0">
                <a:solidFill>
                  <a:schemeClr val="tx1"/>
                </a:solidFill>
                <a:latin typeface="+mn-lt"/>
                <a:cs typeface="Oracle Sans Tab" panose="020B0503020204020204" pitchFamily="34" charset="0"/>
              </a:rPr>
              <a:t>Safe harbor statement</a:t>
            </a:r>
          </a:p>
        </p:txBody>
      </p:sp>
      <p:sp>
        <p:nvSpPr>
          <p:cNvPr id="14" name="Text Field">
            <a:extLst>
              <a:ext uri="{FF2B5EF4-FFF2-40B4-BE49-F238E27FC236}">
                <a16:creationId xmlns:a16="http://schemas.microsoft.com/office/drawing/2014/main" id="{EA78FDD8-084D-2D41-A37D-7DE0C431B1DA}"/>
              </a:ext>
            </a:extLst>
          </p:cNvPr>
          <p:cNvSpPr txBox="1"/>
          <p:nvPr userDrawn="1"/>
        </p:nvSpPr>
        <p:spPr>
          <a:xfrm>
            <a:off x="766762" y="1608421"/>
            <a:ext cx="7987939" cy="249299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of August 2020, for most presentations, a safe harbor statement is no longer required, and you will not need to use this slide.  </a:t>
            </a:r>
            <a:b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8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forward looking statement safe harbor slide is required ONLY for external presentations that pertain to: product launches, executive presentations and keynotes at major events, and any event attended by financial analysts.</a:t>
            </a:r>
          </a:p>
          <a:p>
            <a:endParaRPr lang="en-US" sz="18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dirty="0"/>
              <a:t>The notice is available at the </a:t>
            </a:r>
            <a:r>
              <a:rPr lang="en-US" u="sng" dirty="0">
                <a:solidFill>
                  <a:srgbClr val="00688C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Safe Harbor Confluence Page</a:t>
            </a:r>
            <a:endParaRPr lang="en-US" dirty="0">
              <a:solidFill>
                <a:srgbClr val="00688C"/>
              </a:solidFill>
            </a:endParaRPr>
          </a:p>
          <a:p>
            <a:r>
              <a:rPr lang="en-US" dirty="0"/>
              <a:t>Contact for Forward Looking Statement: </a:t>
            </a:r>
            <a:r>
              <a:rPr lang="en-US" u="sng" dirty="0">
                <a:solidFill>
                  <a:srgbClr val="00688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quietperiod_ww_grp@oracle.com</a:t>
            </a:r>
            <a:endParaRPr lang="en-US" dirty="0">
              <a:solidFill>
                <a:srgbClr val="00688C"/>
              </a:solidFill>
            </a:endParaRP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96628B-0EF0-416B-9E8E-3931DFCB9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6A3C91-BB95-E845-A961-33BD1D6FB00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B72738-3834-418C-9636-B18B1A182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840CC-B289-4EEE-9D6C-A6440E686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7161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Remote Speak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AB1892A-1B3D-014D-B9C7-BCEDE316FDA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00"/>
          <a:stretch/>
        </p:blipFill>
        <p:spPr>
          <a:xfrm>
            <a:off x="4876800" y="0"/>
            <a:ext cx="7315200" cy="6858000"/>
          </a:xfrm>
          <a:prstGeom prst="rect">
            <a:avLst/>
          </a:prstGeom>
        </p:spPr>
      </p:pic>
      <p:sp>
        <p:nvSpPr>
          <p:cNvPr id="20" name="Title">
            <a:extLst>
              <a:ext uri="{FF2B5EF4-FFF2-40B4-BE49-F238E27FC236}">
                <a16:creationId xmlns:a16="http://schemas.microsoft.com/office/drawing/2014/main" id="{D94542D5-A1D6-E542-963D-B72B60EDE0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85816" y="2351724"/>
            <a:ext cx="6297167" cy="822960"/>
          </a:xfrm>
        </p:spPr>
        <p:txBody>
          <a:bodyPr vert="horz" lIns="0" tIns="0" rIns="0" bIns="0" rtlCol="0" anchor="b">
            <a:noAutofit/>
          </a:bodyPr>
          <a:lstStyle>
            <a:lvl1pPr>
              <a:defRPr lang="en-US" sz="2400" b="1" i="0" baseline="0">
                <a:latin typeface="Oracle Sans Tab" panose="020B0503020204020204" pitchFamily="34" charset="0"/>
                <a:ea typeface="+mn-ea"/>
                <a:cs typeface="Oracle Sans Tab" panose="020B0503020204020204" pitchFamily="34" charset="0"/>
              </a:defRPr>
            </a:lvl1pPr>
          </a:lstStyle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Add title here. Also remove/replace placeholder image as needed.</a:t>
            </a:r>
          </a:p>
        </p:txBody>
      </p:sp>
      <p:sp>
        <p:nvSpPr>
          <p:cNvPr id="21" name="Text Field">
            <a:extLst>
              <a:ext uri="{FF2B5EF4-FFF2-40B4-BE49-F238E27FC236}">
                <a16:creationId xmlns:a16="http://schemas.microsoft.com/office/drawing/2014/main" id="{517ED098-6976-5549-9CFB-EE89734AF8D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385816" y="3662156"/>
            <a:ext cx="6297168" cy="1132486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Title</a:t>
            </a:r>
          </a:p>
          <a:p>
            <a:pPr lvl="0"/>
            <a:r>
              <a:rPr lang="en-US" dirty="0"/>
              <a:t>Company</a:t>
            </a:r>
          </a:p>
          <a:p>
            <a:pPr lvl="0"/>
            <a:r>
              <a:rPr lang="en-US" dirty="0"/>
              <a:t>Date</a:t>
            </a:r>
          </a:p>
        </p:txBody>
      </p:sp>
      <p:pic>
        <p:nvPicPr>
          <p:cNvPr id="10" name="OTag">
            <a:extLst>
              <a:ext uri="{FF2B5EF4-FFF2-40B4-BE49-F238E27FC236}">
                <a16:creationId xmlns:a16="http://schemas.microsoft.com/office/drawing/2014/main" id="{3CE1CF95-2ED4-4044-A052-7E6E1867A5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F5E131-FF87-4B2F-9DB6-B4DB095B758D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6FB79-6AF9-4538-98F2-33825A26DECE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fld id="{1E5A3C4A-2DE3-7C45-90B4-ED4BEC0A4780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D6A4509-AC78-4360-9126-01A3BC6609AC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2FCDC2-FBB6-46F4-9BD5-AE85C1DC3F2C}"/>
              </a:ext>
            </a:extLst>
          </p:cNvPr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107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Data Textur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1C13851-8F5A-3D4E-B2BF-9068624FC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0" name="OTag">
            <a:extLst>
              <a:ext uri="{FF2B5EF4-FFF2-40B4-BE49-F238E27FC236}">
                <a16:creationId xmlns:a16="http://schemas.microsoft.com/office/drawing/2014/main" id="{7DC71B8D-1AA8-1D49-9770-9D8CD0F61F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BA19B719-F896-40D2-A59B-8E51E7D4BB6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8800"/>
            <a:ext cx="8049200" cy="2026447"/>
          </a:xfrm>
          <a:noFill/>
        </p:spPr>
        <p:txBody>
          <a:bodyPr vert="horz" wrap="square" lIns="0" tIns="0" rIns="0" bIns="0" rtlCol="0" anchor="b" anchorCtr="0">
            <a:noAutofit/>
          </a:bodyPr>
          <a:lstStyle>
            <a:lvl1pPr>
              <a:lnSpc>
                <a:spcPct val="100000"/>
              </a:lnSpc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logo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B09058E5-A74E-C340-89D0-4D15C2F3B8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1999" y="4540249"/>
            <a:ext cx="533399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2" name="Text Field 2">
            <a:extLst>
              <a:ext uri="{FF2B5EF4-FFF2-40B4-BE49-F238E27FC236}">
                <a16:creationId xmlns:a16="http://schemas.microsoft.com/office/drawing/2014/main" id="{36C31D35-A48A-6B46-A3DB-FDB99CCA72F4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61999" y="4877842"/>
            <a:ext cx="5333999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14A2E81-7AA0-4954-BF7E-C076C41AF7C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771067" y="1013988"/>
            <a:ext cx="2944208" cy="8148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7ECA2C-4CF8-48ED-893A-2958F9909B90}"/>
              </a:ext>
            </a:extLst>
          </p:cNvPr>
          <p:cNvSpPr>
            <a:spLocks noGrp="1"/>
          </p:cNvSpPr>
          <p:nvPr>
            <p:ph type="dt" sz="half" idx="42"/>
          </p:nvPr>
        </p:nvSpPr>
        <p:spPr/>
        <p:txBody>
          <a:bodyPr/>
          <a:lstStyle/>
          <a:p>
            <a:fld id="{E6977F39-35AE-A248-8AB5-3F499147F2E2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4FDBCE-E35C-4859-AD9D-93665BD69FD5}"/>
              </a:ext>
            </a:extLst>
          </p:cNvPr>
          <p:cNvSpPr>
            <a:spLocks noGrp="1"/>
          </p:cNvSpPr>
          <p:nvPr>
            <p:ph type="ftr" sz="quarter" idx="43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30C2-E640-4887-BCA9-090F40084C88}"/>
              </a:ext>
            </a:extLst>
          </p:cNvPr>
          <p:cNvSpPr>
            <a:spLocks noGrp="1"/>
          </p:cNvSpPr>
          <p:nvPr>
            <p:ph type="sldNum" sz="quarter" idx="4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68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Quot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Quote">
            <a:extLst>
              <a:ext uri="{FF2B5EF4-FFF2-40B4-BE49-F238E27FC236}">
                <a16:creationId xmlns:a16="http://schemas.microsoft.com/office/drawing/2014/main" id="{A13E52A3-3B72-407D-BD94-ADB27B9FCE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72844" y="2434528"/>
            <a:ext cx="6067096" cy="1846659"/>
          </a:xfrm>
          <a:noFill/>
        </p:spPr>
        <p:txBody>
          <a:bodyPr vert="horz" wrap="square" lIns="0" tIns="0" rIns="0" bIns="0" rtlCol="0" anchor="b" anchorCtr="0">
            <a:spAutoFit/>
          </a:bodyPr>
          <a:lstStyle>
            <a:lvl1pPr>
              <a:lnSpc>
                <a:spcPct val="100000"/>
              </a:lnSpc>
              <a:defRPr lang="en-US" sz="3000" b="0" dirty="0">
                <a:latin typeface="+mj-lt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“Click to type customer or partner quote surrounded by quotation marks.” Remove/replace placeholder image as needed.</a:t>
            </a:r>
          </a:p>
        </p:txBody>
      </p:sp>
      <p:sp>
        <p:nvSpPr>
          <p:cNvPr id="13" name="Text Field">
            <a:extLst>
              <a:ext uri="{FF2B5EF4-FFF2-40B4-BE49-F238E27FC236}">
                <a16:creationId xmlns:a16="http://schemas.microsoft.com/office/drawing/2014/main" id="{04A571F4-71E4-264A-BBD5-0475995E681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372844" y="4983135"/>
            <a:ext cx="6054629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 of person quoted</a:t>
            </a:r>
          </a:p>
        </p:txBody>
      </p:sp>
      <p:sp>
        <p:nvSpPr>
          <p:cNvPr id="11" name="Text Field 2">
            <a:extLst>
              <a:ext uri="{FF2B5EF4-FFF2-40B4-BE49-F238E27FC236}">
                <a16:creationId xmlns:a16="http://schemas.microsoft.com/office/drawing/2014/main" id="{CBFB97F9-F988-C34C-8B6D-BB4A4D881736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5372844" y="5320728"/>
            <a:ext cx="6054629" cy="78638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Additional information if needed</a:t>
            </a:r>
          </a:p>
        </p:txBody>
      </p:sp>
      <p:pic>
        <p:nvPicPr>
          <p:cNvPr id="15" name="OTag">
            <a:extLst>
              <a:ext uri="{FF2B5EF4-FFF2-40B4-BE49-F238E27FC236}">
                <a16:creationId xmlns:a16="http://schemas.microsoft.com/office/drawing/2014/main" id="{D79573CA-7EF3-46CE-91D4-01D1A2F17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8F9EF32-2876-8841-ADB8-707F8BDB8530}"/>
              </a:ext>
            </a:extLst>
          </p:cNvPr>
          <p:cNvSpPr txBox="1"/>
          <p:nvPr userDrawn="1"/>
        </p:nvSpPr>
        <p:spPr>
          <a:xfrm>
            <a:off x="1295730" y="3244334"/>
            <a:ext cx="2285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Click to add image</a:t>
            </a:r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48F56FAF-A389-4DEC-BCB5-7C2BCDEBE166}"/>
              </a:ext>
            </a:extLst>
          </p:cNvPr>
          <p:cNvSpPr>
            <a:spLocks noGrp="1" noChangeAspect="1"/>
          </p:cNvSpPr>
          <p:nvPr>
            <p:ph type="pic" sz="quarter" idx="41" hasCustomPrompt="1"/>
          </p:nvPr>
        </p:nvSpPr>
        <p:spPr>
          <a:xfrm>
            <a:off x="5434085" y="1206535"/>
            <a:ext cx="2944208" cy="841248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logo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6145069B-D056-45AF-BC91-ABDBFD0C3D17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0" y="0"/>
            <a:ext cx="4876800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C7CAF2-5875-4790-8762-15A8CDD16E08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fld id="{855276DB-88C1-8447-9C68-9AC409ED4783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175504-AA80-48D0-ABE0-C3B4B0480FBA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A2E22D8-777D-4A4E-8190-9C7E9654A636}"/>
              </a:ext>
            </a:extLst>
          </p:cNvPr>
          <p:cNvSpPr>
            <a:spLocks noGrp="1"/>
          </p:cNvSpPr>
          <p:nvPr>
            <p:ph type="sldNum" sz="quarter" idx="45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485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6560075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2D222A9A-57D4-094E-8D81-2AC7FDBEE4A5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3" name="Picture Placeholder 2">
            <a:extLst>
              <a:ext uri="{FF2B5EF4-FFF2-40B4-BE49-F238E27FC236}">
                <a16:creationId xmlns:a16="http://schemas.microsoft.com/office/drawing/2014/main" id="{E3889800-62E2-CF4C-97E0-CE1310E361A3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560075" y="0"/>
            <a:ext cx="5631925" cy="6858000"/>
          </a:xfrm>
        </p:spPr>
        <p:txBody>
          <a:bodyPr anchor="ctr" anchorCtr="1"/>
          <a:lstStyle>
            <a:lvl1pPr>
              <a:defRPr/>
            </a:lvl1pPr>
          </a:lstStyle>
          <a:p>
            <a:r>
              <a:rPr lang="en-US" dirty="0"/>
              <a:t>Click to add image</a:t>
            </a:r>
          </a:p>
        </p:txBody>
      </p:sp>
    </p:spTree>
    <p:extLst>
      <p:ext uri="{BB962C8B-B14F-4D97-AF65-F5344CB8AC3E}">
        <p14:creationId xmlns:p14="http://schemas.microsoft.com/office/powerpoint/2010/main" val="8470554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Thank You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4F52034-4D0B-8F48-A20F-8F40B1A92E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4448"/>
            <a:ext cx="12192000" cy="6858000"/>
          </a:xfrm>
          <a:prstGeom prst="rect">
            <a:avLst/>
          </a:prstGeom>
        </p:spPr>
      </p:pic>
      <p:pic>
        <p:nvPicPr>
          <p:cNvPr id="26" name="OTag">
            <a:extLst>
              <a:ext uri="{FF2B5EF4-FFF2-40B4-BE49-F238E27FC236}">
                <a16:creationId xmlns:a16="http://schemas.microsoft.com/office/drawing/2014/main" id="{42D6F87D-23AA-1D42-BDBA-F6833AC9A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98BC18-3443-48B2-97E6-989B7098DC52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fld id="{077F82C6-B958-974B-A8AD-5409DCF2A06D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2AC1E3-E104-4942-8AE8-198E477A85F9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68FA8-1974-461B-87A5-6D7032FA1C85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hank You">
            <a:extLst>
              <a:ext uri="{FF2B5EF4-FFF2-40B4-BE49-F238E27FC236}">
                <a16:creationId xmlns:a16="http://schemas.microsoft.com/office/drawing/2014/main" id="{701BFB4F-AD1A-4B21-826E-A2F61F5D8A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3482230"/>
            <a:ext cx="5022325" cy="822960"/>
          </a:xfrm>
          <a:noFill/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3200" b="0">
                <a:latin typeface="+mj-lt"/>
                <a:cs typeface="Oracle Sans Tab" panose="020B0503020204020204" pitchFamily="34" charset="0"/>
              </a:defRPr>
            </a:lvl1pPr>
          </a:lstStyle>
          <a:p>
            <a:pPr marL="0" marR="0" lvl="0" indent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tabLst/>
            </a:pPr>
            <a:r>
              <a:rPr lang="en-US" dirty="0"/>
              <a:t>Thank you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F273E805-B8FF-F84B-99E6-4636F8BD3EBF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2000" y="4773585"/>
            <a:ext cx="5029200" cy="26629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283762D0-0D31-A347-AD9E-095398CD17C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2000" y="5111178"/>
            <a:ext cx="5029200" cy="89518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4138398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DL_中文 - 标题+1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262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ight - 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racle Logo" descr="Oracle Logo">
            <a:extLst>
              <a:ext uri="{FF2B5EF4-FFF2-40B4-BE49-F238E27FC236}">
                <a16:creationId xmlns:a16="http://schemas.microsoft.com/office/drawing/2014/main" id="{675A5E3C-9B7E-1248-9024-5EE790FC683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47854" y="2915192"/>
            <a:ext cx="4896293" cy="1027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12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Database Light -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Tag">
            <a:extLst>
              <a:ext uri="{FF2B5EF4-FFF2-40B4-BE49-F238E27FC236}">
                <a16:creationId xmlns:a16="http://schemas.microsoft.com/office/drawing/2014/main" id="{7BFEFC66-2347-E947-A49E-DD43E74CCC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pic>
        <p:nvPicPr>
          <p:cNvPr id="12" name="Oracle Logo" descr="Oracle Logo">
            <a:extLst>
              <a:ext uri="{FF2B5EF4-FFF2-40B4-BE49-F238E27FC236}">
                <a16:creationId xmlns:a16="http://schemas.microsoft.com/office/drawing/2014/main" id="{37E7F181-1615-4A41-B1E8-B9FF5CDED01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4949" y="1132368"/>
            <a:ext cx="1524893" cy="320040"/>
          </a:xfrm>
          <a:prstGeom prst="rect">
            <a:avLst/>
          </a:prstGeom>
        </p:spPr>
      </p:pic>
      <p:sp>
        <p:nvSpPr>
          <p:cNvPr id="24" name="Title">
            <a:extLst>
              <a:ext uri="{FF2B5EF4-FFF2-40B4-BE49-F238E27FC236}">
                <a16:creationId xmlns:a16="http://schemas.microsoft.com/office/drawing/2014/main" id="{461BB5F1-8825-7944-96EB-8445317513F5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18030" y="2148840"/>
            <a:ext cx="10158984" cy="1280160"/>
          </a:xfrm>
          <a:noFill/>
        </p:spPr>
        <p:txBody>
          <a:bodyPr vert="horz" wrap="square" lIns="0" tIns="0" rIns="0" bIns="91440" rtlCol="0" anchor="b">
            <a:noAutofit/>
          </a:bodyPr>
          <a:lstStyle>
            <a:lvl1pPr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Database (up to two lines) </a:t>
            </a:r>
            <a:br>
              <a:rPr lang="en-US" dirty="0"/>
            </a:br>
            <a:r>
              <a:rPr lang="en-US" dirty="0"/>
              <a:t>Georgia Regular 40pt</a:t>
            </a:r>
          </a:p>
        </p:txBody>
      </p:sp>
      <p:sp>
        <p:nvSpPr>
          <p:cNvPr id="25" name="Subhead">
            <a:extLst>
              <a:ext uri="{FF2B5EF4-FFF2-40B4-BE49-F238E27FC236}">
                <a16:creationId xmlns:a16="http://schemas.microsoft.com/office/drawing/2014/main" id="{DE85AE1C-733D-7244-A6DA-C3ADBC76ED0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018030" y="3519553"/>
            <a:ext cx="10158984" cy="34124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400" b="0">
                <a:solidFill>
                  <a:srgbClr val="464F4F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 on one line</a:t>
            </a:r>
          </a:p>
        </p:txBody>
      </p:sp>
      <p:sp>
        <p:nvSpPr>
          <p:cNvPr id="11" name="Text Field">
            <a:extLst>
              <a:ext uri="{FF2B5EF4-FFF2-40B4-BE49-F238E27FC236}">
                <a16:creationId xmlns:a16="http://schemas.microsoft.com/office/drawing/2014/main" id="{5096A149-B6C9-A04E-A2B0-54CCFAA42526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018030" y="4544568"/>
            <a:ext cx="5077970" cy="26629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 b="1"/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0" name="Text Field 2">
            <a:extLst>
              <a:ext uri="{FF2B5EF4-FFF2-40B4-BE49-F238E27FC236}">
                <a16:creationId xmlns:a16="http://schemas.microsoft.com/office/drawing/2014/main" id="{A57492F9-1AD2-9346-9BB6-C0CF36DEF5ED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18030" y="4882896"/>
            <a:ext cx="5077970" cy="89518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>
              <a:defRPr/>
            </a:lvl1pPr>
          </a:lstStyle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2019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8E6D7C6-18B9-45E9-BC88-5820977E7B17}"/>
              </a:ext>
            </a:extLst>
          </p:cNvPr>
          <p:cNvPicPr preferRelativeResize="0"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9202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94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ight - Divi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C5FF636-5AF7-9A48-9532-FFA3A18ADD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OTag">
            <a:extLst>
              <a:ext uri="{FF2B5EF4-FFF2-40B4-BE49-F238E27FC236}">
                <a16:creationId xmlns:a16="http://schemas.microsoft.com/office/drawing/2014/main" id="{82323826-2F7C-DC44-94F9-0225962B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9127AD-303E-4148-925B-F8D854942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97C46-6A4D-0D42-9180-35B2DA0A3E0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77CD67-74FC-43EC-912B-8B74B34E5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C119101-EC6A-4B95-9940-BAB31432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F6BEA035-D7A5-4B84-9F05-5163378E9E5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1" y="2337132"/>
            <a:ext cx="10158984" cy="1280160"/>
          </a:xfrm>
          <a:noFill/>
        </p:spPr>
        <p:txBody>
          <a:bodyPr vert="horz" wrap="square" lIns="0" tIns="0" rIns="0" bIns="0" rtlCol="0" anchor="b">
            <a:noAutofit/>
          </a:bodyPr>
          <a:lstStyle>
            <a:lvl1pPr>
              <a:lnSpc>
                <a:spcPct val="95000"/>
              </a:lnSpc>
              <a:defRPr lang="en-US" sz="4000" b="0" dirty="0">
                <a:latin typeface="+mj-lt"/>
              </a:defRPr>
            </a:lvl1pPr>
          </a:lstStyle>
          <a:p>
            <a:pPr lvl="0">
              <a:lnSpc>
                <a:spcPct val="100000"/>
              </a:lnSpc>
            </a:pPr>
            <a:r>
              <a:rPr lang="en-US" dirty="0"/>
              <a:t>Click to add divider title (up to 2 lines)</a:t>
            </a:r>
          </a:p>
        </p:txBody>
      </p:sp>
      <p:sp>
        <p:nvSpPr>
          <p:cNvPr id="9" name="Subhead">
            <a:extLst>
              <a:ext uri="{FF2B5EF4-FFF2-40B4-BE49-F238E27FC236}">
                <a16:creationId xmlns:a16="http://schemas.microsoft.com/office/drawing/2014/main" id="{7CDB1F3E-E2D2-44FE-A725-E3ED1480C83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6689" y="4135193"/>
            <a:ext cx="10158984" cy="68125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>
                <a:solidFill>
                  <a:schemeClr val="accent5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34905627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ark - Title/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loud">
            <a:extLst>
              <a:ext uri="{FF2B5EF4-FFF2-40B4-BE49-F238E27FC236}">
                <a16:creationId xmlns:a16="http://schemas.microsoft.com/office/drawing/2014/main" id="{93BCC98D-F462-9844-9660-2EA01F13E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5731" y="269359"/>
            <a:ext cx="5080369" cy="1559441"/>
          </a:xfrm>
          <a:prstGeom prst="rect">
            <a:avLst/>
          </a:prstGeom>
        </p:spPr>
      </p:pic>
      <p:sp>
        <p:nvSpPr>
          <p:cNvPr id="15" name="Subtitle">
            <a:extLst>
              <a:ext uri="{FF2B5EF4-FFF2-40B4-BE49-F238E27FC236}">
                <a16:creationId xmlns:a16="http://schemas.microsoft.com/office/drawing/2014/main" id="{FC0004EB-159B-A345-859C-0E83416ED93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2000" y="1014984"/>
            <a:ext cx="10671048" cy="33054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>
            <a:lvl1pPr>
              <a:defRPr lang="en-US" sz="2000" b="1" dirty="0">
                <a:solidFill>
                  <a:srgbClr val="AE562C"/>
                </a:solidFill>
                <a:latin typeface="Oracle Sans"/>
                <a:cs typeface="+mj-cs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71FF06-338B-46FE-B4FE-F72B7ABAE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7700571" cy="82296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59E3D4-8DE9-4EE7-AF46-396CA0361B3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r>
              <a:rPr lang="en-US"/>
              <a:t>[Date]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ABD9F-CF7B-4739-A09B-21C74EE3D7DA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Copyright © 2022, Oracle and/or its affiliates  |  Confidential: Internal/Restricted/Highly Restricted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326A2-CE99-456C-A450-2DC676458CD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D7DBB387-0A03-4996-9BCF-55EE3E0E2F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95849" t="18084" r="2204" b="7255"/>
          <a:stretch/>
        </p:blipFill>
        <p:spPr>
          <a:xfrm>
            <a:off x="-259756" y="0"/>
            <a:ext cx="237282" cy="494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04636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OBDL_中文 - 议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1DBF8-F618-4198-88BA-FD1569B2979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8AA26E-E9A4-4CE1-9157-28062D2322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3DA01-00EF-4B14-8325-24C1135260F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">
            <a:extLst>
              <a:ext uri="{FF2B5EF4-FFF2-40B4-BE49-F238E27FC236}">
                <a16:creationId xmlns:a16="http://schemas.microsoft.com/office/drawing/2014/main" id="{B9AD53CC-DC4B-493A-A31F-251C36811399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766763" y="1600201"/>
            <a:ext cx="10671175" cy="4506912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C3FB6D10-A56F-46BF-8672-E18296A83A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875" y="182403"/>
            <a:ext cx="10671048" cy="82296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议程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5635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1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F8E51C-047A-4144-94E0-FD8D6F1C3DF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9948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DL_中文 - 标题/子标题+1文本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709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0201"/>
            <a:ext cx="10671175" cy="450691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E4D9CD-CDC4-4642-8CDA-7351404FC2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C5C278-52DE-4C8A-933B-1109B3282E5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F6F8E51C-047A-4144-94E0-FD8D6F1C3DFA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2CE12F3-375D-4B05-A71D-DA14DF8ADB8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A59FA82-C146-45DF-AE7B-4B5698706BE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351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 2 Colum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5EE743-B6E7-AD40-9081-20A31227EDC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27340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LBD_中文 - 标题+2文本框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8875" y="1608575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9577" y="1608575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575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pic>
        <p:nvPicPr>
          <p:cNvPr id="12" name="OTag">
            <a:extLst>
              <a:ext uri="{FF2B5EF4-FFF2-40B4-BE49-F238E27FC236}">
                <a16:creationId xmlns:a16="http://schemas.microsoft.com/office/drawing/2014/main" id="{DDE8776E-BE08-D148-AA47-8308E0EAE40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D69740FE-E1B8-466B-970A-4E081BCA31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59A2DB-C5C1-4EE1-AACB-216D980708B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5EE743-B6E7-AD40-9081-20A31227EDC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DC0504-19F8-4069-8B02-83766B3CAF7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4D6D2F-6BC7-48B4-B7A5-AD19749245D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163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- Title/Subtitle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">
            <a:extLst>
              <a:ext uri="{FF2B5EF4-FFF2-40B4-BE49-F238E27FC236}">
                <a16:creationId xmlns:a16="http://schemas.microsoft.com/office/drawing/2014/main" id="{46A3BF75-E03A-3149-A8B6-C22593F32B6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66763" y="1014984"/>
            <a:ext cx="10671048" cy="330540"/>
          </a:xfrm>
          <a:prstGeom prst="rect">
            <a:avLst/>
          </a:prstGeom>
        </p:spPr>
        <p:txBody>
          <a:bodyPr lIns="0">
            <a:noAutofit/>
          </a:bodyPr>
          <a:lstStyle>
            <a:lvl1pPr marL="0" indent="0">
              <a:spcAft>
                <a:spcPts val="0"/>
              </a:spcAft>
              <a:buNone/>
              <a:defRPr sz="2000" b="0" i="0">
                <a:latin typeface="Oracle Sans Tab" panose="020B0503020204020204" pitchFamily="34" charset="0"/>
                <a:cs typeface="Oracle Sans Tab" panose="020B0503020204020204" pitchFamily="34" charset="0"/>
              </a:defRPr>
            </a:lvl1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6" name="Content">
            <a:extLst>
              <a:ext uri="{FF2B5EF4-FFF2-40B4-BE49-F238E27FC236}">
                <a16:creationId xmlns:a16="http://schemas.microsoft.com/office/drawing/2014/main" id="{238CEDEE-F37B-4496-9270-0479A31C976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6763" y="1608297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cxnSp>
        <p:nvCxnSpPr>
          <p:cNvPr id="15" name="Column Divider" descr="Column Divider">
            <a:extLst>
              <a:ext uri="{FF2B5EF4-FFF2-40B4-BE49-F238E27FC236}">
                <a16:creationId xmlns:a16="http://schemas.microsoft.com/office/drawing/2014/main" id="{C3377C95-3E35-473F-8E81-1FDFBEBC758A}"/>
              </a:ext>
            </a:extLst>
          </p:cNvPr>
          <p:cNvCxnSpPr>
            <a:cxnSpLocks/>
          </p:cNvCxnSpPr>
          <p:nvPr userDrawn="1"/>
        </p:nvCxnSpPr>
        <p:spPr>
          <a:xfrm>
            <a:off x="6108521" y="1608298"/>
            <a:ext cx="0" cy="4507992"/>
          </a:xfrm>
          <a:prstGeom prst="line">
            <a:avLst/>
          </a:prstGeom>
          <a:ln w="19050" cap="flat">
            <a:solidFill>
              <a:srgbClr val="8B8580">
                <a:alpha val="25000"/>
              </a:srgb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2">
            <a:extLst>
              <a:ext uri="{FF2B5EF4-FFF2-40B4-BE49-F238E27FC236}">
                <a16:creationId xmlns:a16="http://schemas.microsoft.com/office/drawing/2014/main" id="{22A9895A-06CA-46D6-B3EB-7038E6493585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66215" y="1608297"/>
            <a:ext cx="5084064" cy="450799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5FA2D-6C94-456B-8DE9-80C7A3BE2C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D06EC0-4AE6-4D7C-87DE-D393DC47ED94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346068C5-D300-E245-8184-B00074B42887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594DB29-C2B8-4F61-8419-EEE3D1E837A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C4C4FB3-367C-49DA-9BEF-99BD8CD346F0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598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emf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OTag">
            <a:extLst>
              <a:ext uri="{FF2B5EF4-FFF2-40B4-BE49-F238E27FC236}">
                <a16:creationId xmlns:a16="http://schemas.microsoft.com/office/drawing/2014/main" id="{DA16EBAD-93BE-4ACF-A78F-3C1CEDB8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3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3112" y="6355080"/>
            <a:ext cx="502920" cy="502920"/>
          </a:xfrm>
          <a:prstGeom prst="rect">
            <a:avLst/>
          </a:prstGeom>
        </p:spPr>
      </p:pic>
      <p:sp>
        <p:nvSpPr>
          <p:cNvPr id="2" name="Title">
            <a:extLst>
              <a:ext uri="{FF2B5EF4-FFF2-40B4-BE49-F238E27FC236}">
                <a16:creationId xmlns:a16="http://schemas.microsoft.com/office/drawing/2014/main" id="{8A70F255-3C2A-4AC7-8935-184146E3B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875" y="182403"/>
            <a:ext cx="10671048" cy="82296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pPr marL="0" lvl="0" indent="0">
              <a:spcBef>
                <a:spcPts val="1000"/>
              </a:spcBef>
              <a:buFont typeface="Arial" panose="020B0604020202020204" pitchFamily="34" charset="0"/>
            </a:pPr>
            <a:r>
              <a:rPr lang="en-US" dirty="0"/>
              <a:t>Title</a:t>
            </a:r>
          </a:p>
        </p:txBody>
      </p:sp>
      <p:sp>
        <p:nvSpPr>
          <p:cNvPr id="4" name="Text Field">
            <a:extLst>
              <a:ext uri="{FF2B5EF4-FFF2-40B4-BE49-F238E27FC236}">
                <a16:creationId xmlns:a16="http://schemas.microsoft.com/office/drawing/2014/main" id="{E46619B6-A626-4CDA-96E2-B94F4637C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8875" y="1600200"/>
            <a:ext cx="10671048" cy="4514850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08A3F6CD-49F4-D74B-8C7F-D6CA71EFB1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62000" y="6423660"/>
            <a:ext cx="365760" cy="36576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aseline="0">
                <a:solidFill>
                  <a:srgbClr val="8B8580"/>
                </a:solidFill>
                <a:latin typeface="Oracle Sans Tab" panose="020B0503020204020204" pitchFamily="34" charset="0"/>
                <a:ea typeface="Noto Sans SC Regular" panose="020B0500000000000000" pitchFamily="34" charset="-122"/>
              </a:defRPr>
            </a:lvl1pPr>
          </a:lstStyle>
          <a:p>
            <a:fld id="{345D60D9-5372-5F40-9443-0F9AE5BDC3C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Footer">
            <a:extLst>
              <a:ext uri="{FF2B5EF4-FFF2-40B4-BE49-F238E27FC236}">
                <a16:creationId xmlns:a16="http://schemas.microsoft.com/office/drawing/2014/main" id="{8E003242-6B91-1949-A5CA-15BA57A0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27759" y="6423978"/>
            <a:ext cx="574537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aseline="0">
                <a:solidFill>
                  <a:srgbClr val="8B8580"/>
                </a:solidFill>
                <a:latin typeface="Oracle Sans Tab" panose="020B0503020204020204" pitchFamily="34" charset="0"/>
                <a:ea typeface="Noto Sans SC Regular" panose="020B0500000000000000" pitchFamily="34" charset="-122"/>
              </a:defRPr>
            </a:lvl1pPr>
          </a:lstStyle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20" name="Date">
            <a:extLst>
              <a:ext uri="{FF2B5EF4-FFF2-40B4-BE49-F238E27FC236}">
                <a16:creationId xmlns:a16="http://schemas.microsoft.com/office/drawing/2014/main" id="{65BA88F5-EF53-415B-8446-19188BE67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873138" y="6425604"/>
            <a:ext cx="2743200" cy="3635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en-US" sz="900" baseline="0" smtClean="0">
                <a:solidFill>
                  <a:srgbClr val="8B8580"/>
                </a:solidFill>
                <a:latin typeface="Oracle Sans Tab" panose="020B0503020204020204" pitchFamily="34" charset="0"/>
                <a:ea typeface="Noto Sans SC Regular" panose="020B0500000000000000" pitchFamily="34" charset="-122"/>
              </a:defRPr>
            </a:lvl1pPr>
          </a:lstStyle>
          <a:p>
            <a:fld id="{7E85FC80-EDD1-5D47-A9A7-094379A932C8}" type="datetime1">
              <a:rPr lang="en-US" altLang="zh-CN" smtClean="0"/>
              <a:pPr/>
              <a:t>12/5/2024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230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8" r:id="rId1"/>
    <p:sldLayoutId id="2147483917" r:id="rId2"/>
    <p:sldLayoutId id="2147483989" r:id="rId3"/>
    <p:sldLayoutId id="2147483993" r:id="rId4"/>
    <p:sldLayoutId id="2147483774" r:id="rId5"/>
    <p:sldLayoutId id="2147483990" r:id="rId6"/>
    <p:sldLayoutId id="2147483922" r:id="rId7"/>
    <p:sldLayoutId id="2147483991" r:id="rId8"/>
    <p:sldLayoutId id="2147483920" r:id="rId9"/>
    <p:sldLayoutId id="2147483931" r:id="rId10"/>
    <p:sldLayoutId id="2147483992" r:id="rId11"/>
    <p:sldLayoutId id="2147483936" r:id="rId12"/>
    <p:sldLayoutId id="2147483933" r:id="rId13"/>
    <p:sldLayoutId id="2147483938" r:id="rId14"/>
    <p:sldLayoutId id="2147483761" r:id="rId15"/>
    <p:sldLayoutId id="2147483969" r:id="rId16"/>
    <p:sldLayoutId id="2147483974" r:id="rId17"/>
    <p:sldLayoutId id="2147483781" r:id="rId18"/>
    <p:sldLayoutId id="2147483756" r:id="rId19"/>
    <p:sldLayoutId id="2147483754" r:id="rId20"/>
    <p:sldLayoutId id="2147483778" r:id="rId21"/>
    <p:sldLayoutId id="2147483762" r:id="rId22"/>
    <p:sldLayoutId id="2147483766" r:id="rId23"/>
    <p:sldLayoutId id="2147483814" r:id="rId24"/>
    <p:sldLayoutId id="2147483749" r:id="rId25"/>
    <p:sldLayoutId id="2147483751" r:id="rId26"/>
    <p:sldLayoutId id="2147483752" r:id="rId27"/>
    <p:sldLayoutId id="2147483987" r:id="rId28"/>
    <p:sldLayoutId id="2147483763" r:id="rId29"/>
    <p:sldLayoutId id="2147483744" r:id="rId30"/>
    <p:sldLayoutId id="2147483956" r:id="rId31"/>
    <p:sldLayoutId id="2147483972" r:id="rId32"/>
    <p:sldLayoutId id="2147483994" r:id="rId3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defTabSz="914400" rtl="0" eaLnBrk="1" latinLnBrk="0" hangingPunct="1">
        <a:lnSpc>
          <a:spcPct val="95000"/>
        </a:lnSpc>
        <a:spcBef>
          <a:spcPct val="0"/>
        </a:spcBef>
        <a:buNone/>
        <a:defRPr lang="en-US" sz="2400" b="1" i="0" kern="1200" baseline="0" dirty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+mj-cs"/>
        </a:defRPr>
      </a:lvl1pPr>
    </p:titleStyle>
    <p:bodyStyle>
      <a:lvl1pPr marL="0" marR="0" indent="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Tx/>
        <a:buFont typeface="System Font Regular"/>
        <a:buNone/>
        <a:tabLst/>
        <a:defRPr sz="1800" b="0" i="0" kern="1200" baseline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Oracle Sans Tab" panose="020B0503020204020204" pitchFamily="34" charset="0"/>
        </a:defRPr>
      </a:lvl1pPr>
      <a:lvl2pPr marL="365760" marR="0" indent="-182880" algn="l" defTabSz="914400" rtl="0" eaLnBrk="1" fontAlgn="auto" latinLnBrk="0" hangingPunct="1">
        <a:lnSpc>
          <a:spcPct val="95000"/>
        </a:lnSpc>
        <a:spcBef>
          <a:spcPts val="6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800" b="0" i="0" kern="1200" baseline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Oracle Sans Tab" panose="020B0503020204020204" pitchFamily="34" charset="0"/>
        </a:defRPr>
      </a:lvl2pPr>
      <a:lvl3pPr marL="547688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600" kern="1200" baseline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Oracle Sans Tab Light" panose="020B0403020204020204" pitchFamily="34" charset="0"/>
        </a:defRPr>
      </a:lvl3pPr>
      <a:lvl4pPr marL="730250" marR="0" indent="-182563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1400" kern="1200" baseline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Oracle Sans Tab Light" panose="020B0403020204020204" pitchFamily="34" charset="0"/>
        </a:defRPr>
      </a:lvl4pPr>
      <a:lvl5pPr marL="914400" marR="0" indent="-182880" algn="l" defTabSz="914400" rtl="0" eaLnBrk="1" fontAlgn="auto" latinLnBrk="0" hangingPunct="1">
        <a:lnSpc>
          <a:spcPct val="95000"/>
        </a:lnSpc>
        <a:spcBef>
          <a:spcPts val="400"/>
        </a:spcBef>
        <a:spcAft>
          <a:spcPts val="0"/>
        </a:spcAft>
        <a:buClrTx/>
        <a:buSzTx/>
        <a:buFont typeface="System Font Regular"/>
        <a:buChar char="•"/>
        <a:tabLst/>
        <a:defRPr sz="1200" kern="1200" baseline="0">
          <a:solidFill>
            <a:schemeClr val="tx1"/>
          </a:solidFill>
          <a:latin typeface="Oracle Sans Tab" panose="020B0503020204020204" pitchFamily="34" charset="0"/>
          <a:ea typeface="Noto Sans SC Regular" panose="020B0500000000000000" pitchFamily="34" charset="-122"/>
          <a:cs typeface="Oracle Sans Tab Light" panose="020B0403020204020204" pitchFamily="34" charset="0"/>
        </a:defRPr>
      </a:lvl5pPr>
      <a:lvl6pPr marL="109728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SzPct val="100000"/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6pPr>
      <a:lvl7pPr marL="1280160" indent="-182880" algn="l" defTabSz="914400" rtl="0" eaLnBrk="1" latinLnBrk="0" hangingPunct="1">
        <a:lnSpc>
          <a:spcPct val="95000"/>
        </a:lnSpc>
        <a:spcBef>
          <a:spcPts val="400"/>
        </a:spcBef>
        <a:spcAft>
          <a:spcPts val="0"/>
        </a:spcAft>
        <a:buFont typeface="Arial" panose="020B0604020202020204" pitchFamily="34" charset="0"/>
        <a:buChar char="•"/>
        <a:defRPr sz="1200" b="0" i="0" kern="1200">
          <a:solidFill>
            <a:schemeClr val="tx1"/>
          </a:solidFill>
          <a:latin typeface="Oracle Sans Light" panose="020B0403020204020204" pitchFamily="34" charset="0"/>
          <a:ea typeface="+mn-ea"/>
          <a:cs typeface="Oracle Sans Light" panose="020B0403020204020204" pitchFamily="34" charset="0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1008" userDrawn="1">
          <p15:clr>
            <a:srgbClr val="F26B43"/>
          </p15:clr>
        </p15:guide>
        <p15:guide id="4" orient="horz" pos="3852" userDrawn="1">
          <p15:clr>
            <a:srgbClr val="F26B43"/>
          </p15:clr>
        </p15:guide>
        <p15:guide id="5" pos="480" userDrawn="1">
          <p15:clr>
            <a:srgbClr val="F26B43"/>
          </p15:clr>
        </p15:guide>
        <p15:guide id="6" orient="horz" pos="795" userDrawn="1">
          <p15:clr>
            <a:srgbClr val="F26B43"/>
          </p15:clr>
        </p15:guide>
        <p15:guide id="7" orient="horz" pos="590" userDrawn="1">
          <p15:clr>
            <a:srgbClr val="F26B43"/>
          </p15:clr>
        </p15:guide>
        <p15:guide id="8" pos="721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E3125-76D3-4624-9859-1262BFAE0F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数据库</a:t>
            </a:r>
            <a:r>
              <a:rPr lang="en-US" altLang="zh-CN" dirty="0"/>
              <a:t>23ai</a:t>
            </a:r>
            <a:r>
              <a:rPr lang="zh-CN" altLang="en-US" dirty="0"/>
              <a:t>向量搜索实战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B3A5F-C19F-487C-97C2-B682634751F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US" dirty="0"/>
              <a:t>Subhead goes here on one line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E80C5-FADD-4A87-B4DF-2DD69847834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US" dirty="0"/>
              <a:t>Name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04DA5D-54E5-48F5-83D6-43E439C223B1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pPr lvl="0"/>
            <a:r>
              <a:rPr lang="en-US" dirty="0"/>
              <a:t>Presenter’s Title</a:t>
            </a:r>
          </a:p>
          <a:p>
            <a:pPr lvl="0"/>
            <a:r>
              <a:rPr lang="en-US" dirty="0"/>
              <a:t>Organization, Division or Business Unit</a:t>
            </a:r>
          </a:p>
          <a:p>
            <a:pPr lvl="0"/>
            <a:r>
              <a:rPr lang="en-US" dirty="0"/>
              <a:t>Month 00, 2020</a:t>
            </a:r>
          </a:p>
        </p:txBody>
      </p:sp>
    </p:spTree>
    <p:extLst>
      <p:ext uri="{BB962C8B-B14F-4D97-AF65-F5344CB8AC3E}">
        <p14:creationId xmlns:p14="http://schemas.microsoft.com/office/powerpoint/2010/main" val="33353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1C58381-457B-42EF-A1F1-42924DA10F70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13B624-F665-456A-B4F0-E4B4B9DA56B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14C7DD-DC35-4849-9DC6-450D7930626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F1630962-E842-4BEF-955F-DE167D59630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457200" indent="-4572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现状和挑战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方案和技术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Clr>
                <a:schemeClr val="tx2"/>
              </a:buClr>
              <a:buFont typeface="Wingdings" panose="05000000000000000000" pitchFamily="2" charset="2"/>
              <a:buChar char="Ø"/>
            </a:pPr>
            <a:r>
              <a:rPr lang="zh-CN" altLang="en-US" sz="2400" dirty="0"/>
              <a:t>案例介绍</a:t>
            </a:r>
            <a:endParaRPr lang="en-US" altLang="zh-CN" sz="2400" dirty="0"/>
          </a:p>
          <a:p>
            <a:pPr marL="457200" indent="-457200">
              <a:lnSpc>
                <a:spcPct val="120000"/>
              </a:lnSpc>
              <a:buClr>
                <a:schemeClr val="accent5"/>
              </a:buClr>
              <a:buFont typeface="Wingdings" panose="05000000000000000000" pitchFamily="2" charset="2"/>
              <a:buChar char="Ø"/>
            </a:pPr>
            <a:r>
              <a:rPr lang="zh-CN" altLang="en-US" sz="2400" dirty="0">
                <a:solidFill>
                  <a:srgbClr val="AE562C"/>
                </a:solidFill>
              </a:rPr>
              <a:t>讨论</a:t>
            </a:r>
            <a:endParaRPr lang="en-US" altLang="zh-CN" sz="2400" dirty="0">
              <a:solidFill>
                <a:srgbClr val="AE562C"/>
              </a:solidFill>
            </a:endParaRPr>
          </a:p>
          <a:p>
            <a:pPr marL="457200" indent="-457200">
              <a:lnSpc>
                <a:spcPct val="120000"/>
              </a:lnSpc>
              <a:buFont typeface="Wingdings" panose="05000000000000000000" pitchFamily="2" charset="2"/>
              <a:buChar char="Ø"/>
            </a:pPr>
            <a:endParaRPr lang="zh-CN" altLang="en-US" sz="2400" dirty="0"/>
          </a:p>
        </p:txBody>
      </p:sp>
      <p:sp>
        <p:nvSpPr>
          <p:cNvPr id="11" name="标题 10">
            <a:extLst>
              <a:ext uri="{FF2B5EF4-FFF2-40B4-BE49-F238E27FC236}">
                <a16:creationId xmlns:a16="http://schemas.microsoft.com/office/drawing/2014/main" id="{900B0392-8639-4D47-A7B3-5846322AE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议程</a:t>
            </a:r>
          </a:p>
        </p:txBody>
      </p:sp>
    </p:spTree>
    <p:extLst>
      <p:ext uri="{BB962C8B-B14F-4D97-AF65-F5344CB8AC3E}">
        <p14:creationId xmlns:p14="http://schemas.microsoft.com/office/powerpoint/2010/main" val="163583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2F9A8-9454-4688-AE7A-6C0CFADA99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、测试环境（本来是功能验证）</a:t>
            </a:r>
            <a:endParaRPr lang="en-US" altLang="zh-CN" dirty="0"/>
          </a:p>
          <a:p>
            <a:r>
              <a:rPr lang="zh-CN" altLang="en-US" dirty="0"/>
              <a:t>硬件：</a:t>
            </a:r>
            <a:endParaRPr lang="en-US" altLang="zh-CN" dirty="0"/>
          </a:p>
          <a:p>
            <a:pPr lvl="1"/>
            <a:r>
              <a:rPr lang="en-US" altLang="zh-CN" dirty="0"/>
              <a:t>vCPU: 8</a:t>
            </a:r>
          </a:p>
          <a:p>
            <a:pPr lvl="1"/>
            <a:r>
              <a:rPr lang="zh-CN" altLang="en-US" dirty="0"/>
              <a:t>内存</a:t>
            </a:r>
            <a:r>
              <a:rPr lang="en-US" altLang="zh-CN" dirty="0"/>
              <a:t>: 32GB</a:t>
            </a:r>
          </a:p>
          <a:p>
            <a:pPr lvl="1"/>
            <a:r>
              <a:rPr lang="zh-CN" altLang="en-US" dirty="0"/>
              <a:t>磁盘空间： </a:t>
            </a:r>
            <a:r>
              <a:rPr lang="en-US" altLang="zh-CN" dirty="0"/>
              <a:t>300GB</a:t>
            </a:r>
          </a:p>
          <a:p>
            <a:r>
              <a:rPr lang="zh-CN" altLang="en-US" dirty="0"/>
              <a:t>软件：</a:t>
            </a:r>
            <a:endParaRPr lang="en-US" altLang="zh-CN" dirty="0"/>
          </a:p>
          <a:p>
            <a:pPr lvl="1"/>
            <a:r>
              <a:rPr lang="zh-CN" altLang="en-US" dirty="0"/>
              <a:t>安装了</a:t>
            </a:r>
            <a:r>
              <a:rPr lang="en-US" altLang="zh-CN" dirty="0"/>
              <a:t>Oracle Database 23ai</a:t>
            </a:r>
            <a:r>
              <a:rPr lang="zh-CN" altLang="en-US" dirty="0"/>
              <a:t>（</a:t>
            </a:r>
            <a:r>
              <a:rPr lang="en-US" altLang="zh-CN" dirty="0"/>
              <a:t>23.5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en-US" altLang="zh-CN" dirty="0"/>
              <a:t>Python</a:t>
            </a:r>
            <a:r>
              <a:rPr lang="zh-CN" altLang="en-US" dirty="0"/>
              <a:t>和其他开发环境可安装</a:t>
            </a:r>
            <a:endParaRPr lang="en-US" altLang="zh-CN" dirty="0"/>
          </a:p>
          <a:p>
            <a:r>
              <a:rPr lang="zh-CN" altLang="en-US" dirty="0"/>
              <a:t>数据：</a:t>
            </a:r>
            <a:endParaRPr lang="en-US" altLang="zh-CN" dirty="0"/>
          </a:p>
          <a:p>
            <a:pPr lvl="1"/>
            <a:r>
              <a:rPr lang="zh-CN" altLang="en-US" dirty="0"/>
              <a:t>参考文献信息，只对摘要向量化和近似检索，有中英文</a:t>
            </a:r>
            <a:endParaRPr lang="en-US" altLang="zh-CN" dirty="0"/>
          </a:p>
          <a:p>
            <a:pPr lvl="1"/>
            <a:r>
              <a:rPr lang="zh-CN" altLang="en-US" dirty="0"/>
              <a:t>类似字段：作者，国家，期刊名，年份等</a:t>
            </a:r>
            <a:endParaRPr lang="en-US" altLang="zh-CN" dirty="0"/>
          </a:p>
          <a:p>
            <a:pPr lvl="1"/>
            <a:r>
              <a:rPr lang="zh-CN" altLang="en-US" dirty="0"/>
              <a:t>后期会给出模拟数据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4CDDA0-DD89-299D-DB5C-E906270026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如果客户想在这个环境做性能测试，大概是个什么数据范围？请给出估算参考说明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2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性能测试的过程步骤和双方的工作分工如何定义？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3</a:t>
            </a:r>
            <a:r>
              <a:rPr lang="zh-CN" altLang="en-US" dirty="0"/>
              <a:t>：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如果本地化部署</a:t>
            </a:r>
            <a:r>
              <a:rPr lang="en-US" altLang="zh-CN" dirty="0"/>
              <a:t>embedding</a:t>
            </a:r>
            <a:r>
              <a:rPr lang="zh-CN" altLang="en-US" dirty="0"/>
              <a:t>模型，对数据库数据进行</a:t>
            </a:r>
            <a:r>
              <a:rPr lang="en-US" altLang="zh-CN" dirty="0"/>
              <a:t>embedding</a:t>
            </a:r>
            <a:r>
              <a:rPr lang="zh-CN" altLang="en-US" dirty="0"/>
              <a:t>，该如何做？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需要什么资源和规模大小？</a:t>
            </a:r>
            <a:endParaRPr lang="en-US" altLang="zh-CN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建议部署哪个</a:t>
            </a:r>
            <a:r>
              <a:rPr lang="en-US" altLang="zh-CN" dirty="0"/>
              <a:t>embedding</a:t>
            </a:r>
            <a:r>
              <a:rPr lang="zh-CN" altLang="en-US" dirty="0"/>
              <a:t>模型？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C4C83BE-746F-42EA-9A3E-BC3AB5B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从一个测试需求开始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问题系列一前期准备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4A4C-E59B-462B-B03C-8BFC3D8175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C731D-51A4-4141-AD6B-A9110CBD9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8D46A-2504-414C-822B-9F2BD07830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74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022E46E6-25D7-6A4C-0C40-BD5D0430380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zh-CN" altLang="en-US" dirty="0"/>
              <a:t>客户实际测试结果参考：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SE HUB</a:t>
            </a:r>
            <a:r>
              <a:rPr lang="zh-CN" altLang="en-US" dirty="0"/>
              <a:t>测试结果参考：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EF2A9-3368-D9A5-769D-EB7A0E4A86BE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zh-CN" altLang="en-US" dirty="0"/>
              <a:t>向量容量估算：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Embedding</a:t>
            </a:r>
            <a:r>
              <a:rPr lang="zh-CN" altLang="en-US" dirty="0"/>
              <a:t>模型调用时间参考：</a:t>
            </a:r>
          </a:p>
        </p:txBody>
      </p:sp>
      <p:sp>
        <p:nvSpPr>
          <p:cNvPr id="4" name="标题 3">
            <a:extLst>
              <a:ext uri="{FF2B5EF4-FFF2-40B4-BE49-F238E27FC236}">
                <a16:creationId xmlns:a16="http://schemas.microsoft.com/office/drawing/2014/main" id="{2766A62C-7D7F-4AF1-4DE9-B28139A7F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1.1 </a:t>
            </a:r>
            <a:r>
              <a:rPr lang="zh-CN" altLang="en-US" dirty="0"/>
              <a:t>容量估算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695F6F0-FE48-8AC0-01DA-B45C01721BCA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15EE743-B6E7-AD40-9081-20A31227EDCF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3E683BF-E622-C868-8B64-3B72A2EBAE7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Copyright © 2024, Oracle and/or its affiliates  |  Confidential: Internal/Restricted/Highly Restricted</a:t>
            </a:r>
            <a:endParaRPr 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39D589-2DE4-9CA0-23E6-05068064F7A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5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3D1769-30E0-2997-973F-BDEBA6C8C85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A9EB64D-8A3E-5541-B401-67D2356FFAF0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Copyright © 2024, Oracle and/or its affiliates  |  Confidential: Internal/Restricted/Highly Restricted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29EA674-12E1-7BFD-FC8C-FDFFB87B017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61120149-A431-1619-6DC8-9234A479E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Oracle</a:t>
            </a:r>
            <a:r>
              <a:rPr lang="zh-CN" altLang="en-US" dirty="0"/>
              <a:t>向量数据库测试的过程和步骤</a:t>
            </a:r>
            <a:r>
              <a:rPr lang="en-US" altLang="zh-CN" dirty="0"/>
              <a:t>(</a:t>
            </a:r>
            <a:r>
              <a:rPr lang="zh-CN" altLang="en-US" dirty="0"/>
              <a:t>分工建议和前后依赖）</a:t>
            </a:r>
          </a:p>
        </p:txBody>
      </p:sp>
      <p:graphicFrame>
        <p:nvGraphicFramePr>
          <p:cNvPr id="8" name="图示 7">
            <a:extLst>
              <a:ext uri="{FF2B5EF4-FFF2-40B4-BE49-F238E27FC236}">
                <a16:creationId xmlns:a16="http://schemas.microsoft.com/office/drawing/2014/main" id="{D5084B68-1E23-018E-F970-848AAF6D36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502435"/>
              </p:ext>
            </p:extLst>
          </p:nvPr>
        </p:nvGraphicFramePr>
        <p:xfrm>
          <a:off x="762000" y="1298222"/>
          <a:ext cx="8128000" cy="23255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30992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2F9A8-9454-4688-AE7A-6C0CFADA99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、数据格式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、数据量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4CDDA0-DD89-299D-DB5C-E906270026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如何快速加载数据到</a:t>
            </a:r>
            <a:r>
              <a:rPr lang="en-US" altLang="zh-CN" dirty="0"/>
              <a:t>Oracle DB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如何调用服务对数据进行</a:t>
            </a:r>
            <a:r>
              <a:rPr lang="en-US" altLang="zh-CN" dirty="0"/>
              <a:t>embedding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到数据库向量可以测试，需要执行哪些</a:t>
            </a:r>
            <a:r>
              <a:rPr lang="en-US" altLang="zh-CN" dirty="0"/>
              <a:t>SQL</a:t>
            </a:r>
            <a:r>
              <a:rPr lang="zh-CN" altLang="en-US" dirty="0"/>
              <a:t>准备？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C4C83BE-746F-42EA-9A3E-BC3AB5B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从一个测试需求开始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问题系列二具体操作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4A4C-E59B-462B-B03C-8BFC3D8175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C731D-51A4-4141-AD6B-A9110CBD9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8D46A-2504-414C-822B-9F2BD07830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656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6">
            <a:extLst>
              <a:ext uri="{FF2B5EF4-FFF2-40B4-BE49-F238E27FC236}">
                <a16:creationId xmlns:a16="http://schemas.microsoft.com/office/drawing/2014/main" id="{6C22F9A8-9454-4688-AE7A-6C0CFADA993D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en-US" dirty="0"/>
              <a:t>、客户希望能够进行并发测试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2</a:t>
            </a:r>
            <a:r>
              <a:rPr lang="zh-CN" altLang="en-US" dirty="0"/>
              <a:t>、一个初步的测试结果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AA4CDDA0-DD89-299D-DB5C-E9062700265F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altLang="zh-CN" dirty="0"/>
              <a:t>Question 1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如何进行向量查询测试？</a:t>
            </a:r>
            <a:endParaRPr lang="en-US" altLang="zh-CN" dirty="0"/>
          </a:p>
          <a:p>
            <a:r>
              <a:rPr lang="zh-CN" altLang="en-US" dirty="0"/>
              <a:t>脚本？工具？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2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如何模拟并发？？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Question 3</a:t>
            </a:r>
            <a:r>
              <a:rPr lang="zh-CN" altLang="en-US" dirty="0"/>
              <a:t>：</a:t>
            </a:r>
            <a:endParaRPr lang="en-US" altLang="zh-CN" dirty="0"/>
          </a:p>
          <a:p>
            <a:r>
              <a:rPr lang="zh-CN" altLang="en-US" dirty="0"/>
              <a:t>如何评估测试结果是否准确？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6" name="标题 5">
            <a:extLst>
              <a:ext uri="{FF2B5EF4-FFF2-40B4-BE49-F238E27FC236}">
                <a16:creationId xmlns:a16="http://schemas.microsoft.com/office/drawing/2014/main" id="{5C4C83BE-746F-42EA-9A3E-BC3AB5BE0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从一个测试需求开始</a:t>
            </a:r>
            <a:r>
              <a:rPr lang="en-US" altLang="zh-CN" dirty="0"/>
              <a:t>—</a:t>
            </a:r>
            <a:r>
              <a:rPr lang="zh-CN" altLang="en-US" dirty="0">
                <a:solidFill>
                  <a:srgbClr val="FF0000"/>
                </a:solidFill>
              </a:rPr>
              <a:t>问题系列二测试过程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66B4A4C-E59B-462B-B03C-8BFC3D817559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0D45E9A-CD38-9748-975E-2E4836E9FDA6}" type="datetime1">
              <a:rPr lang="en-US" smtClean="0"/>
              <a:t>12/5/2024</a:t>
            </a:fld>
            <a:endParaRPr 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7C731D-51A4-4141-AD6B-A9110CBD9B0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Copyright © 2024, Oracle and/or its affiliates  |  Confidential: Internal/Restricted/Highly Restricted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D8D46A-2504-414C-822B-9F2BD07830E5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345D60D9-5372-5F40-9443-0F9AE5BDC3C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48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280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Parent Master Pillars">
  <a:themeElements>
    <a:clrScheme name="Oracle Redwood 08-26-2020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00688C"/>
      </a:hlink>
      <a:folHlink>
        <a:srgbClr val="00688C"/>
      </a:folHlink>
    </a:clrScheme>
    <a:fontScheme name="Oracle Sans Tabular">
      <a:majorFont>
        <a:latin typeface="Georgia"/>
        <a:ea typeface=""/>
        <a:cs typeface=""/>
      </a:majorFont>
      <a:minorFont>
        <a:latin typeface="Oracle Sans Tab"/>
        <a:ea typeface=""/>
        <a:cs typeface=""/>
      </a:minorFont>
    </a:fontScheme>
    <a:fmtScheme name="Flat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>
            <a:shade val="65000"/>
          </a:schemeClr>
        </a:solidFill>
      </a:fillStyleLst>
      <a:lnStyleLst>
        <a:ln w="3175" cap="flat" cmpd="sng" algn="ctr">
          <a:solidFill>
            <a:schemeClr val="phClr">
              <a:shade val="65000"/>
            </a:schemeClr>
          </a:solidFill>
          <a:prstDash val="solid"/>
        </a:ln>
        <a:ln w="3175" cap="flat" cmpd="sng" algn="ctr">
          <a:solidFill>
            <a:schemeClr val="phClr"/>
          </a:solidFill>
          <a:prstDash val="solid"/>
        </a:ln>
        <a:ln w="0" cap="flat" cmpd="sng" algn="ctr">
          <a:noFill/>
        </a:ln>
      </a:lnStyleLst>
      <a:effectStyleLst>
        <a:effectStyle>
          <a:effectLst>
            <a:blur/>
          </a:effectLst>
        </a:effectStyle>
        <a:effectStyle>
          <a:effectLst>
            <a:blur/>
          </a:effectLst>
        </a:effectStyle>
        <a:effectStyle>
          <a:effectLst>
            <a:fillOverlay blend="darken">
              <a:solidFill>
                <a:schemeClr val="phClr">
                  <a:shade val="30000"/>
                </a:schemeClr>
              </a:solidFill>
            </a:fillOverlay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custClrLst>
    <a:custClr name="Ocean">
      <a:srgbClr val="2C5967"/>
    </a:custClr>
    <a:custClr name="Surf">
      <a:srgbClr val="41817E"/>
    </a:custClr>
    <a:custClr name="Sand">
      <a:srgbClr val="E5DBBE"/>
    </a:custClr>
    <a:custClr name="Pebble">
      <a:srgbClr val="8B8580"/>
    </a:custClr>
    <a:custClr name="Granite">
      <a:srgbClr val="67605B"/>
    </a:custClr>
    <a:custClr name="Position 6">
      <a:srgbClr val="FFFFFF"/>
    </a:custClr>
    <a:custClr name="Highlight/hyperlink dark theme">
      <a:srgbClr val="F0CC71"/>
    </a:custClr>
    <a:custClr name="Highlight/numbered list light theme">
      <a:srgbClr val="AE562C"/>
    </a:custClr>
    <a:custClr name="Hyperlink light theme (default)">
      <a:srgbClr val="00688C"/>
    </a:custClr>
    <a:custClr name="Numbered list dark theme">
      <a:srgbClr val="759C6C"/>
    </a:custClr>
    <a:custClr name="Brand: Neutral 30">
      <a:srgbClr val="F1EFED"/>
    </a:custClr>
    <a:custClr name="Developer: Pebble 30">
      <a:srgbClr val="E7F0FD"/>
    </a:custClr>
    <a:custClr name="Database: Slate 30">
      <a:srgbClr val="E7F2F2"/>
    </a:custClr>
    <a:custClr name="Cloud Platform: Pine 30">
      <a:srgbClr val="E0F5E7"/>
    </a:custClr>
    <a:custClr name="Finance / Operations: Teal 30">
      <a:srgbClr val="E8F1F0"/>
    </a:custClr>
    <a:custClr name="NetSuite: Ocean 30">
      <a:srgbClr val="E7F2F5"/>
    </a:custClr>
    <a:custClr name="GBU: Lilac 30">
      <a:srgbClr val="EBEFFE"/>
    </a:custClr>
    <a:custClr name="CX/Marketing: Plum 30">
      <a:srgbClr val="F5ECFB"/>
    </a:custClr>
    <a:custClr name="HCM/HR: Rose 30">
      <a:srgbClr val="FBECEF"/>
    </a:custClr>
    <a:custClr name="SCM: Sienna 30">
      <a:srgbClr val="FCEDD9"/>
    </a:custClr>
    <a:custClr name="Brand: Neutral 70">
      <a:srgbClr val="AEA8A2"/>
    </a:custClr>
    <a:custClr name="Developer: Pebble 70">
      <a:srgbClr val="A2AAB6"/>
    </a:custClr>
    <a:custClr name="Database: Slate 70">
      <a:srgbClr val="99ADAE"/>
    </a:custClr>
    <a:custClr name="Cloud Platform: Pine 70">
      <a:srgbClr val="86B596"/>
    </a:custClr>
    <a:custClr name="Finance / Operations: Teal 70">
      <a:srgbClr val="89B2B0"/>
    </a:custClr>
    <a:custClr name="NetSuite: Ocean 70">
      <a:srgbClr val="81B2C3"/>
    </a:custClr>
    <a:custClr name="GBU: Lilac 70">
      <a:srgbClr val="A0A9C5"/>
    </a:custClr>
    <a:custClr name="CX/Marketing: Plum 70">
      <a:srgbClr val="B7A1C4"/>
    </a:custClr>
    <a:custClr name="HCM/HR: Rose 70">
      <a:srgbClr val="CE9BA7"/>
    </a:custClr>
    <a:custClr name="SCM: Sienna 70">
      <a:srgbClr val="D39F5D"/>
    </a:custClr>
    <a:custClr name="Brand: Neutral 140">
      <a:srgbClr val="514C47"/>
    </a:custClr>
    <a:custClr name="Developer: Pebble 140">
      <a:srgbClr val="494D53"/>
    </a:custClr>
    <a:custClr name="Database: Slate 140">
      <a:srgbClr val="464F4F"/>
    </a:custClr>
    <a:custClr name="Cloud Platform: Pine 140">
      <a:srgbClr val="33553C"/>
    </a:custClr>
    <a:custClr name="Finance / Operations: Teal 140">
      <a:srgbClr val="315357"/>
    </a:custClr>
    <a:custClr name="NetSuite: Ocean 140">
      <a:srgbClr val="2C5266"/>
    </a:custClr>
    <a:custClr name="GBU: Lilac 140">
      <a:srgbClr val="464C68"/>
    </a:custClr>
    <a:custClr name="CX/Marketing: Plum 140">
      <a:srgbClr val="594564"/>
    </a:custClr>
    <a:custClr name="HCM/HR: Rose 140">
      <a:srgbClr val="6C3F49"/>
    </a:custClr>
    <a:custClr name="SCM: Sienna 140">
      <a:srgbClr val="713F25"/>
    </a:custClr>
    <a:custClr name="Brand: Neutral 170">
      <a:srgbClr val="312D2A"/>
    </a:custClr>
    <a:custClr name="Developer: Pebble 170">
      <a:srgbClr val="2B2E32"/>
    </a:custClr>
    <a:custClr name="Database: Slate 170">
      <a:srgbClr val="2A2F2F"/>
    </a:custClr>
    <a:custClr name="Cloud Platform: Pine 170">
      <a:srgbClr val="1E3224"/>
    </a:custClr>
    <a:custClr name="Finance / Operations: Teal 170">
      <a:srgbClr val="1E3133"/>
    </a:custClr>
    <a:custClr name="NetSuite: Ocean 170">
      <a:srgbClr val="1A2F3F"/>
    </a:custClr>
    <a:custClr name="GBU: Lilac 170">
      <a:srgbClr val="2A2D3F"/>
    </a:custClr>
    <a:custClr name="CX/Marketing: Plum 170">
      <a:srgbClr val="36293C"/>
    </a:custClr>
    <a:custClr name="HCM/HR: Rose 170">
      <a:srgbClr val="41242B"/>
    </a:custClr>
    <a:custClr name="SCM: Sienna 170">
      <a:srgbClr val="442616"/>
    </a:custClr>
  </a:custClrLst>
  <a:extLst>
    <a:ext uri="{05A4C25C-085E-4340-85A3-A5531E510DB2}">
      <thm15:themeFamily xmlns:thm15="http://schemas.microsoft.com/office/thememl/2012/main" name="演示文稿1" id="{6F40BBEC-A930-409B-B0A8-3BE00F0846E7}" vid="{728C358D-49D0-41BA-8661-AF9902F6BDBC}"/>
    </a:ext>
  </a:extLst>
</a:theme>
</file>

<file path=ppt/theme/theme2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racle 1.13 original colors">
      <a:dk1>
        <a:srgbClr val="312D2A"/>
      </a:dk1>
      <a:lt1>
        <a:srgbClr val="FCFBFA"/>
      </a:lt1>
      <a:dk2>
        <a:srgbClr val="312D2A"/>
      </a:dk2>
      <a:lt2>
        <a:srgbClr val="FCFBFA"/>
      </a:lt2>
      <a:accent1>
        <a:srgbClr val="C74634"/>
      </a:accent1>
      <a:accent2>
        <a:srgbClr val="FACD62"/>
      </a:accent2>
      <a:accent3>
        <a:srgbClr val="94AFAF"/>
      </a:accent3>
      <a:accent4>
        <a:srgbClr val="2B6242"/>
      </a:accent4>
      <a:accent5>
        <a:srgbClr val="AE562C"/>
      </a:accent5>
      <a:accent6>
        <a:srgbClr val="759C6C"/>
      </a:accent6>
      <a:hlink>
        <a:srgbClr val="2C5967"/>
      </a:hlink>
      <a:folHlink>
        <a:srgbClr val="2C5967"/>
      </a:folHlink>
    </a:clrScheme>
    <a:fontScheme name="Oracle">
      <a:majorFont>
        <a:latin typeface="Georgia"/>
        <a:ea typeface=""/>
        <a:cs typeface=""/>
      </a:majorFont>
      <a:minorFont>
        <a:latin typeface="Oracle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racle Redwood 06-2020">
    <a:dk1>
      <a:srgbClr val="312D2A"/>
    </a:dk1>
    <a:lt1>
      <a:srgbClr val="FCFBFA"/>
    </a:lt1>
    <a:dk2>
      <a:srgbClr val="312D2A"/>
    </a:dk2>
    <a:lt2>
      <a:srgbClr val="FCFBFA"/>
    </a:lt2>
    <a:accent1>
      <a:srgbClr val="C74634"/>
    </a:accent1>
    <a:accent2>
      <a:srgbClr val="FACD62"/>
    </a:accent2>
    <a:accent3>
      <a:srgbClr val="94AFAF"/>
    </a:accent3>
    <a:accent4>
      <a:srgbClr val="2B6242"/>
    </a:accent4>
    <a:accent5>
      <a:srgbClr val="AE562C"/>
    </a:accent5>
    <a:accent6>
      <a:srgbClr val="759C6C"/>
    </a:accent6>
    <a:hlink>
      <a:srgbClr val="2C5967"/>
    </a:hlink>
    <a:folHlink>
      <a:srgbClr val="2C5967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_Oracle_Redwood_template_202303_简</Template>
  <TotalTime>226</TotalTime>
  <Words>473</Words>
  <Application>Microsoft Office PowerPoint</Application>
  <PresentationFormat>宽屏</PresentationFormat>
  <Paragraphs>115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System Font Regular</vt:lpstr>
      <vt:lpstr>Arial</vt:lpstr>
      <vt:lpstr>Georgia</vt:lpstr>
      <vt:lpstr>Oracle Sans</vt:lpstr>
      <vt:lpstr>Oracle Sans Light</vt:lpstr>
      <vt:lpstr>Oracle Sans Tab</vt:lpstr>
      <vt:lpstr>Oracle Sans Tab Light</vt:lpstr>
      <vt:lpstr>Wingdings</vt:lpstr>
      <vt:lpstr>Parent Master Pillars</vt:lpstr>
      <vt:lpstr>Oracle数据库23ai向量搜索实战</vt:lpstr>
      <vt:lpstr>议程</vt:lpstr>
      <vt:lpstr>从一个测试需求开始—问题系列一前期准备</vt:lpstr>
      <vt:lpstr>1.1 容量估算</vt:lpstr>
      <vt:lpstr>Oracle向量数据库测试的过程和步骤(分工建议和前后依赖）</vt:lpstr>
      <vt:lpstr>从一个测试需求开始—问题系列二具体操作</vt:lpstr>
      <vt:lpstr>从一个测试需求开始—问题系列二测试过程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Oracle解决方案</dc:title>
  <dc:creator>Qunce Liu</dc:creator>
  <cp:lastModifiedBy>Qunce Liu</cp:lastModifiedBy>
  <cp:revision>18</cp:revision>
  <dcterms:created xsi:type="dcterms:W3CDTF">2023-03-24T01:37:58Z</dcterms:created>
  <dcterms:modified xsi:type="dcterms:W3CDTF">2024-12-05T00:13:00Z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2231507</vt:lpwstr>
  </property>
  <property fmtid="{D5CDD505-2E9C-101B-9397-08002B2CF9AE}" pid="3" name="NXPowerLiteSettings">
    <vt:lpwstr>C700052003A000</vt:lpwstr>
  </property>
  <property fmtid="{D5CDD505-2E9C-101B-9397-08002B2CF9AE}" pid="4" name="NXPowerLiteVersion">
    <vt:lpwstr>D8.0.11</vt:lpwstr>
  </property>
</Properties>
</file>